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Lst>
  <p:sldSz cy="5143500" cx="9144000"/>
  <p:notesSz cx="6858000" cy="9144000"/>
  <p:embeddedFontLs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rchivo ExtraBold"/>
      <p:bold r:id="rId61"/>
      <p:boldItalic r:id="rId62"/>
    </p:embeddedFont>
    <p:embeddedFont>
      <p:font typeface="Amatic SC"/>
      <p:regular r:id="rId63"/>
      <p:bold r:id="rId64"/>
    </p:embeddedFont>
    <p:embeddedFont>
      <p:font typeface="Manrope"/>
      <p:regular r:id="rId65"/>
      <p:bold r:id="rId66"/>
    </p:embeddedFont>
    <p:embeddedFont>
      <p:font typeface="Proxima Nova Semibold"/>
      <p:regular r:id="rId67"/>
      <p:bold r:id="rId68"/>
      <p:boldItalic r:id="rId69"/>
    </p:embeddedFont>
    <p:embeddedFont>
      <p:font typeface="Archivo Black"/>
      <p:bold r:id="rId70"/>
      <p:boldItalic r:id="rId71"/>
    </p:embeddedFont>
    <p:embeddedFont>
      <p:font typeface="Archivo"/>
      <p:regular r:id="rId72"/>
      <p:bold r:id="rId73"/>
      <p:italic r:id="rId74"/>
      <p:boldItalic r:id="rId75"/>
    </p:embeddedFont>
    <p:embeddedFont>
      <p:font typeface="DM Sans"/>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DC17A9D-007C-41DD-8086-05AA7170B2A9}">
  <a:tblStyle styleId="{4DC17A9D-007C-41DD-8086-05AA7170B2A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rchivo-bold.fntdata"/><Relationship Id="rId72" Type="http://schemas.openxmlformats.org/officeDocument/2006/relationships/font" Target="fonts/Archivo-regular.fntdata"/><Relationship Id="rId31" Type="http://schemas.openxmlformats.org/officeDocument/2006/relationships/slide" Target="slides/slide25.xml"/><Relationship Id="rId75" Type="http://schemas.openxmlformats.org/officeDocument/2006/relationships/font" Target="fonts/Archivo-boldItalic.fntdata"/><Relationship Id="rId30" Type="http://schemas.openxmlformats.org/officeDocument/2006/relationships/slide" Target="slides/slide24.xml"/><Relationship Id="rId74" Type="http://schemas.openxmlformats.org/officeDocument/2006/relationships/font" Target="fonts/Archivo-italic.fntdata"/><Relationship Id="rId33" Type="http://schemas.openxmlformats.org/officeDocument/2006/relationships/slide" Target="slides/slide27.xml"/><Relationship Id="rId77" Type="http://schemas.openxmlformats.org/officeDocument/2006/relationships/font" Target="fonts/DMSans-bold.fntdata"/><Relationship Id="rId32" Type="http://schemas.openxmlformats.org/officeDocument/2006/relationships/slide" Target="slides/slide26.xml"/><Relationship Id="rId76" Type="http://schemas.openxmlformats.org/officeDocument/2006/relationships/font" Target="fonts/DMSans-regular.fntdata"/><Relationship Id="rId35" Type="http://schemas.openxmlformats.org/officeDocument/2006/relationships/slide" Target="slides/slide29.xml"/><Relationship Id="rId79" Type="http://schemas.openxmlformats.org/officeDocument/2006/relationships/font" Target="fonts/DMSans-boldItalic.fntdata"/><Relationship Id="rId34" Type="http://schemas.openxmlformats.org/officeDocument/2006/relationships/slide" Target="slides/slide28.xml"/><Relationship Id="rId78" Type="http://schemas.openxmlformats.org/officeDocument/2006/relationships/font" Target="fonts/DMSans-italic.fntdata"/><Relationship Id="rId71" Type="http://schemas.openxmlformats.org/officeDocument/2006/relationships/font" Target="fonts/ArchivoBlack-boldItalic.fntdata"/><Relationship Id="rId70" Type="http://schemas.openxmlformats.org/officeDocument/2006/relationships/font" Target="fonts/ArchivoBlack-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rchivoExtraBold-boldItalic.fntdata"/><Relationship Id="rId61" Type="http://schemas.openxmlformats.org/officeDocument/2006/relationships/font" Target="fonts/ArchivoExtraBold-bold.fntdata"/><Relationship Id="rId20" Type="http://schemas.openxmlformats.org/officeDocument/2006/relationships/slide" Target="slides/slide14.xml"/><Relationship Id="rId64" Type="http://schemas.openxmlformats.org/officeDocument/2006/relationships/font" Target="fonts/AmaticSC-bold.fntdata"/><Relationship Id="rId63" Type="http://schemas.openxmlformats.org/officeDocument/2006/relationships/font" Target="fonts/AmaticSC-regular.fntdata"/><Relationship Id="rId22" Type="http://schemas.openxmlformats.org/officeDocument/2006/relationships/slide" Target="slides/slide16.xml"/><Relationship Id="rId66" Type="http://schemas.openxmlformats.org/officeDocument/2006/relationships/font" Target="fonts/Manrope-bold.fntdata"/><Relationship Id="rId21" Type="http://schemas.openxmlformats.org/officeDocument/2006/relationships/slide" Target="slides/slide15.xml"/><Relationship Id="rId65" Type="http://schemas.openxmlformats.org/officeDocument/2006/relationships/font" Target="fonts/Manrope-regular.fntdata"/><Relationship Id="rId24" Type="http://schemas.openxmlformats.org/officeDocument/2006/relationships/slide" Target="slides/slide18.xml"/><Relationship Id="rId68" Type="http://schemas.openxmlformats.org/officeDocument/2006/relationships/font" Target="fonts/ProximaNovaSemibold-bold.fntdata"/><Relationship Id="rId23" Type="http://schemas.openxmlformats.org/officeDocument/2006/relationships/slide" Target="slides/slide17.xml"/><Relationship Id="rId67" Type="http://schemas.openxmlformats.org/officeDocument/2006/relationships/font" Target="fonts/ProximaNovaSemibold-regular.fntdata"/><Relationship Id="rId60" Type="http://schemas.openxmlformats.org/officeDocument/2006/relationships/font" Target="fonts/RobotoMedium-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ProximaNova-regular.fntdata"/><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ProximaNova-italic.fntdata"/><Relationship Id="rId10" Type="http://schemas.openxmlformats.org/officeDocument/2006/relationships/slide" Target="slides/slide4.xml"/><Relationship Id="rId54" Type="http://schemas.openxmlformats.org/officeDocument/2006/relationships/font" Target="fonts/ProximaNova-bold.fntdata"/><Relationship Id="rId13" Type="http://schemas.openxmlformats.org/officeDocument/2006/relationships/slide" Target="slides/slide7.xml"/><Relationship Id="rId57" Type="http://schemas.openxmlformats.org/officeDocument/2006/relationships/font" Target="fonts/RobotoMedium-regular.fntdata"/><Relationship Id="rId12" Type="http://schemas.openxmlformats.org/officeDocument/2006/relationships/slide" Target="slides/slide6.xml"/><Relationship Id="rId56" Type="http://schemas.openxmlformats.org/officeDocument/2006/relationships/font" Target="fonts/ProximaNova-boldItalic.fntdata"/><Relationship Id="rId15" Type="http://schemas.openxmlformats.org/officeDocument/2006/relationships/slide" Target="slides/slide9.xml"/><Relationship Id="rId59" Type="http://schemas.openxmlformats.org/officeDocument/2006/relationships/font" Target="fonts/RobotoMedium-italic.fntdata"/><Relationship Id="rId14" Type="http://schemas.openxmlformats.org/officeDocument/2006/relationships/slide" Target="slides/slide8.xml"/><Relationship Id="rId58" Type="http://schemas.openxmlformats.org/officeDocument/2006/relationships/font" Target="fonts/Roboto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jpg>
</file>

<file path=ppt/media/image2.jpg>
</file>

<file path=ppt/media/image3.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ec9722e163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ec9722e163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g1336c2bb6c6_1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1336c2bb6c6_1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g20f4d7b453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 name="Google Shape;784;g20f4d7b453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 name="Shape 798"/>
        <p:cNvGrpSpPr/>
        <p:nvPr/>
      </p:nvGrpSpPr>
      <p:grpSpPr>
        <a:xfrm>
          <a:off x="0" y="0"/>
          <a:ext cx="0" cy="0"/>
          <a:chOff x="0" y="0"/>
          <a:chExt cx="0" cy="0"/>
        </a:xfrm>
      </p:grpSpPr>
      <p:sp>
        <p:nvSpPr>
          <p:cNvPr id="799" name="Google Shape;799;g20f4d7b453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 name="Google Shape;800;g20f4d7b453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20f4d7b453e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20f4d7b453e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20f4d7b453e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20f4d7b453e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4" name="Google Shape;844;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 name="Shape 855"/>
        <p:cNvGrpSpPr/>
        <p:nvPr/>
      </p:nvGrpSpPr>
      <p:grpSpPr>
        <a:xfrm>
          <a:off x="0" y="0"/>
          <a:ext cx="0" cy="0"/>
          <a:chOff x="0" y="0"/>
          <a:chExt cx="0" cy="0"/>
        </a:xfrm>
      </p:grpSpPr>
      <p:sp>
        <p:nvSpPr>
          <p:cNvPr id="856" name="Google Shape;856;g20f4d7b453e_0_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 name="Google Shape;857;g20f4d7b453e_0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2e478d988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12e478d988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20f4d7b453e_0_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20f4d7b453e_0_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 name="Shape 952"/>
        <p:cNvGrpSpPr/>
        <p:nvPr/>
      </p:nvGrpSpPr>
      <p:grpSpPr>
        <a:xfrm>
          <a:off x="0" y="0"/>
          <a:ext cx="0" cy="0"/>
          <a:chOff x="0" y="0"/>
          <a:chExt cx="0" cy="0"/>
        </a:xfrm>
      </p:grpSpPr>
      <p:sp>
        <p:nvSpPr>
          <p:cNvPr id="953" name="Google Shape;953;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 name="Google Shape;954;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g20f4d7b453e_0_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 name="Google Shape;976;g20f4d7b453e_0_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ec9722e163_0_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ec9722e163_0_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2766bbf9ec9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2766bbf9ec9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gec9722e163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ec9722e163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1336c2bb6c6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1336c2bb6c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3" name="Shape 1073"/>
        <p:cNvGrpSpPr/>
        <p:nvPr/>
      </p:nvGrpSpPr>
      <p:grpSpPr>
        <a:xfrm>
          <a:off x="0" y="0"/>
          <a:ext cx="0" cy="0"/>
          <a:chOff x="0" y="0"/>
          <a:chExt cx="0" cy="0"/>
        </a:xfrm>
      </p:grpSpPr>
      <p:sp>
        <p:nvSpPr>
          <p:cNvPr id="1074" name="Google Shape;1074;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5" name="Google Shape;1075;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 name="Shape 1086"/>
        <p:cNvGrpSpPr/>
        <p:nvPr/>
      </p:nvGrpSpPr>
      <p:grpSpPr>
        <a:xfrm>
          <a:off x="0" y="0"/>
          <a:ext cx="0" cy="0"/>
          <a:chOff x="0" y="0"/>
          <a:chExt cx="0" cy="0"/>
        </a:xfrm>
      </p:grpSpPr>
      <p:sp>
        <p:nvSpPr>
          <p:cNvPr id="1087" name="Google Shape;1087;g277303276c8_0_8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8" name="Google Shape;1088;g277303276c8_0_8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 name="Shape 1092"/>
        <p:cNvGrpSpPr/>
        <p:nvPr/>
      </p:nvGrpSpPr>
      <p:grpSpPr>
        <a:xfrm>
          <a:off x="0" y="0"/>
          <a:ext cx="0" cy="0"/>
          <a:chOff x="0" y="0"/>
          <a:chExt cx="0" cy="0"/>
        </a:xfrm>
      </p:grpSpPr>
      <p:sp>
        <p:nvSpPr>
          <p:cNvPr id="1093" name="Google Shape;1093;g277303276c8_0_8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 name="Google Shape;1094;g277303276c8_0_8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277303276c8_0_8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277303276c8_0_8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277303276c8_0_8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 name="Google Shape;1114;g277303276c8_0_8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277303276c8_0_8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277303276c8_0_8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277303276c8_0_9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277303276c8_0_9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8" name="Shape 3668"/>
        <p:cNvGrpSpPr/>
        <p:nvPr/>
      </p:nvGrpSpPr>
      <p:grpSpPr>
        <a:xfrm>
          <a:off x="0" y="0"/>
          <a:ext cx="0" cy="0"/>
          <a:chOff x="0" y="0"/>
          <a:chExt cx="0" cy="0"/>
        </a:xfrm>
      </p:grpSpPr>
      <p:sp>
        <p:nvSpPr>
          <p:cNvPr id="3669" name="Google Shape;3669;g277303276c8_0_11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0" name="Google Shape;3670;g277303276c8_0_11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7" name="Shape 4087"/>
        <p:cNvGrpSpPr/>
        <p:nvPr/>
      </p:nvGrpSpPr>
      <p:grpSpPr>
        <a:xfrm>
          <a:off x="0" y="0"/>
          <a:ext cx="0" cy="0"/>
          <a:chOff x="0" y="0"/>
          <a:chExt cx="0" cy="0"/>
        </a:xfrm>
      </p:grpSpPr>
      <p:sp>
        <p:nvSpPr>
          <p:cNvPr id="4088" name="Google Shape;4088;g277303276c8_0_11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9" name="Google Shape;4089;g277303276c8_0_11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7" name="Shape 4257"/>
        <p:cNvGrpSpPr/>
        <p:nvPr/>
      </p:nvGrpSpPr>
      <p:grpSpPr>
        <a:xfrm>
          <a:off x="0" y="0"/>
          <a:ext cx="0" cy="0"/>
          <a:chOff x="0" y="0"/>
          <a:chExt cx="0" cy="0"/>
        </a:xfrm>
      </p:grpSpPr>
      <p:sp>
        <p:nvSpPr>
          <p:cNvPr id="4258" name="Google Shape;4258;g277303276c8_0_119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9" name="Google Shape;4259;g277303276c8_0_119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2" name="Shape 4662"/>
        <p:cNvGrpSpPr/>
        <p:nvPr/>
      </p:nvGrpSpPr>
      <p:grpSpPr>
        <a:xfrm>
          <a:off x="0" y="0"/>
          <a:ext cx="0" cy="0"/>
          <a:chOff x="0" y="0"/>
          <a:chExt cx="0" cy="0"/>
        </a:xfrm>
      </p:grpSpPr>
      <p:sp>
        <p:nvSpPr>
          <p:cNvPr id="4663" name="Google Shape;4663;g277303276c8_0_12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4" name="Google Shape;4664;g277303276c8_0_12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2" name="Shape 5042"/>
        <p:cNvGrpSpPr/>
        <p:nvPr/>
      </p:nvGrpSpPr>
      <p:grpSpPr>
        <a:xfrm>
          <a:off x="0" y="0"/>
          <a:ext cx="0" cy="0"/>
          <a:chOff x="0" y="0"/>
          <a:chExt cx="0" cy="0"/>
        </a:xfrm>
      </p:grpSpPr>
      <p:sp>
        <p:nvSpPr>
          <p:cNvPr id="5043" name="Google Shape;5043;g277303276c8_0_12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4" name="Google Shape;5044;g277303276c8_0_12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8" name="Shape 5468"/>
        <p:cNvGrpSpPr/>
        <p:nvPr/>
      </p:nvGrpSpPr>
      <p:grpSpPr>
        <a:xfrm>
          <a:off x="0" y="0"/>
          <a:ext cx="0" cy="0"/>
          <a:chOff x="0" y="0"/>
          <a:chExt cx="0" cy="0"/>
        </a:xfrm>
      </p:grpSpPr>
      <p:sp>
        <p:nvSpPr>
          <p:cNvPr id="5469" name="Google Shape;5469;g277303276c8_0_13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0" name="Google Shape;5470;g277303276c8_0_13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9" name="Shape 5829"/>
        <p:cNvGrpSpPr/>
        <p:nvPr/>
      </p:nvGrpSpPr>
      <p:grpSpPr>
        <a:xfrm>
          <a:off x="0" y="0"/>
          <a:ext cx="0" cy="0"/>
          <a:chOff x="0" y="0"/>
          <a:chExt cx="0" cy="0"/>
        </a:xfrm>
      </p:grpSpPr>
      <p:sp>
        <p:nvSpPr>
          <p:cNvPr id="5830" name="Google Shape;5830;g277303276c8_0_13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1" name="Google Shape;5831;g277303276c8_0_13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9" name="Shape 6339"/>
        <p:cNvGrpSpPr/>
        <p:nvPr/>
      </p:nvGrpSpPr>
      <p:grpSpPr>
        <a:xfrm>
          <a:off x="0" y="0"/>
          <a:ext cx="0" cy="0"/>
          <a:chOff x="0" y="0"/>
          <a:chExt cx="0" cy="0"/>
        </a:xfrm>
      </p:grpSpPr>
      <p:sp>
        <p:nvSpPr>
          <p:cNvPr id="6340" name="Google Shape;6340;g277303276c8_0_140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1" name="Google Shape;6341;g277303276c8_0_14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9" name="Shape 6959"/>
        <p:cNvGrpSpPr/>
        <p:nvPr/>
      </p:nvGrpSpPr>
      <p:grpSpPr>
        <a:xfrm>
          <a:off x="0" y="0"/>
          <a:ext cx="0" cy="0"/>
          <a:chOff x="0" y="0"/>
          <a:chExt cx="0" cy="0"/>
        </a:xfrm>
      </p:grpSpPr>
      <p:sp>
        <p:nvSpPr>
          <p:cNvPr id="6960" name="Google Shape;6960;g277303276c8_0_14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1" name="Google Shape;6961;g277303276c8_0_14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3" name="Shape 7553"/>
        <p:cNvGrpSpPr/>
        <p:nvPr/>
      </p:nvGrpSpPr>
      <p:grpSpPr>
        <a:xfrm>
          <a:off x="0" y="0"/>
          <a:ext cx="0" cy="0"/>
          <a:chOff x="0" y="0"/>
          <a:chExt cx="0" cy="0"/>
        </a:xfrm>
      </p:grpSpPr>
      <p:sp>
        <p:nvSpPr>
          <p:cNvPr id="7554" name="Google Shape;7554;g277303276c8_0_15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5" name="Google Shape;7555;g277303276c8_0_15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4" name="Shape 7874"/>
        <p:cNvGrpSpPr/>
        <p:nvPr/>
      </p:nvGrpSpPr>
      <p:grpSpPr>
        <a:xfrm>
          <a:off x="0" y="0"/>
          <a:ext cx="0" cy="0"/>
          <a:chOff x="0" y="0"/>
          <a:chExt cx="0" cy="0"/>
        </a:xfrm>
      </p:grpSpPr>
      <p:sp>
        <p:nvSpPr>
          <p:cNvPr id="7875" name="Google Shape;7875;g277303276c8_0_15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6" name="Google Shape;7876;g277303276c8_0_15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2" name="Shape 8182"/>
        <p:cNvGrpSpPr/>
        <p:nvPr/>
      </p:nvGrpSpPr>
      <p:grpSpPr>
        <a:xfrm>
          <a:off x="0" y="0"/>
          <a:ext cx="0" cy="0"/>
          <a:chOff x="0" y="0"/>
          <a:chExt cx="0" cy="0"/>
        </a:xfrm>
      </p:grpSpPr>
      <p:sp>
        <p:nvSpPr>
          <p:cNvPr id="8183" name="Google Shape;8183;g277303276c8_0_17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4" name="Google Shape;8184;g277303276c8_0_17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1dfe0b786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1dfe0b786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ec9722e163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ec9722e163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539500"/>
            <a:ext cx="4807500" cy="2004000"/>
          </a:xfrm>
          <a:prstGeom prst="rect">
            <a:avLst/>
          </a:prstGeom>
        </p:spPr>
        <p:txBody>
          <a:bodyPr anchorCtr="0" anchor="ctr" bIns="91425" lIns="91425" spcFirstLastPara="1" rIns="91425" wrap="square" tIns="91425">
            <a:noAutofit/>
          </a:bodyPr>
          <a:lstStyle>
            <a:lvl1pPr lvl="0" rtl="0">
              <a:spcBef>
                <a:spcPts val="0"/>
              </a:spcBef>
              <a:spcAft>
                <a:spcPts val="0"/>
              </a:spcAft>
              <a:buSzPts val="5000"/>
              <a:buNone/>
              <a:defRPr sz="38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0" name="Google Shape;10;p2"/>
          <p:cNvSpPr txBox="1"/>
          <p:nvPr>
            <p:ph idx="1" type="subTitle"/>
          </p:nvPr>
        </p:nvSpPr>
        <p:spPr>
          <a:xfrm>
            <a:off x="713225" y="2733950"/>
            <a:ext cx="2237400" cy="633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1600">
                <a:latin typeface="Manrope"/>
                <a:ea typeface="Manrope"/>
                <a:cs typeface="Manrope"/>
                <a:sym typeface="Manrope"/>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1" name="Google Shape;11;p2"/>
          <p:cNvSpPr/>
          <p:nvPr>
            <p:ph idx="2" type="pic"/>
          </p:nvPr>
        </p:nvSpPr>
        <p:spPr>
          <a:xfrm>
            <a:off x="5654925" y="1312525"/>
            <a:ext cx="2852100" cy="2852100"/>
          </a:xfrm>
          <a:prstGeom prst="ellipse">
            <a:avLst/>
          </a:prstGeom>
          <a:noFill/>
          <a:ln cap="flat" cmpd="sng" w="76200">
            <a:solidFill>
              <a:schemeClr val="lt1"/>
            </a:solidFill>
            <a:prstDash val="solid"/>
            <a:round/>
            <a:headEnd len="sm" w="sm" type="none"/>
            <a:tailEnd len="sm" w="sm" type="none"/>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2" name="Shape 142"/>
        <p:cNvGrpSpPr/>
        <p:nvPr/>
      </p:nvGrpSpPr>
      <p:grpSpPr>
        <a:xfrm>
          <a:off x="0" y="0"/>
          <a:ext cx="0" cy="0"/>
          <a:chOff x="0" y="0"/>
          <a:chExt cx="0" cy="0"/>
        </a:xfrm>
      </p:grpSpPr>
      <p:sp>
        <p:nvSpPr>
          <p:cNvPr id="143" name="Google Shape;143;p11"/>
          <p:cNvSpPr txBox="1"/>
          <p:nvPr>
            <p:ph hasCustomPrompt="1" type="title"/>
          </p:nvPr>
        </p:nvSpPr>
        <p:spPr>
          <a:xfrm>
            <a:off x="713225" y="1440025"/>
            <a:ext cx="4032900" cy="1080600"/>
          </a:xfrm>
          <a:prstGeom prst="rect">
            <a:avLst/>
          </a:prstGeom>
          <a:solidFill>
            <a:schemeClr val="lt2"/>
          </a:solidFill>
        </p:spPr>
        <p:txBody>
          <a:bodyPr anchorCtr="0" anchor="ctr" bIns="91425" lIns="91425" spcFirstLastPara="1" rIns="91425" wrap="square" tIns="91425">
            <a:noAutofit/>
          </a:bodyPr>
          <a:lstStyle>
            <a:lvl1pPr lvl="0">
              <a:spcBef>
                <a:spcPts val="0"/>
              </a:spcBef>
              <a:spcAft>
                <a:spcPts val="0"/>
              </a:spcAft>
              <a:buSzPts val="9600"/>
              <a:buNone/>
              <a:defRPr sz="5000"/>
            </a:lvl1pPr>
            <a:lvl2pPr lvl="1" algn="ctr">
              <a:lnSpc>
                <a:spcPct val="115000"/>
              </a:lnSpc>
              <a:spcBef>
                <a:spcPts val="0"/>
              </a:spcBef>
              <a:spcAft>
                <a:spcPts val="0"/>
              </a:spcAft>
              <a:buSzPts val="9600"/>
              <a:buNone/>
              <a:defRPr sz="9600"/>
            </a:lvl2pPr>
            <a:lvl3pPr lvl="2" algn="ctr">
              <a:lnSpc>
                <a:spcPct val="115000"/>
              </a:lnSpc>
              <a:spcBef>
                <a:spcPts val="0"/>
              </a:spcBef>
              <a:spcAft>
                <a:spcPts val="0"/>
              </a:spcAft>
              <a:buSzPts val="9600"/>
              <a:buNone/>
              <a:defRPr sz="9600"/>
            </a:lvl3pPr>
            <a:lvl4pPr lvl="3" algn="ctr">
              <a:lnSpc>
                <a:spcPct val="115000"/>
              </a:lnSpc>
              <a:spcBef>
                <a:spcPts val="0"/>
              </a:spcBef>
              <a:spcAft>
                <a:spcPts val="0"/>
              </a:spcAft>
              <a:buSzPts val="9600"/>
              <a:buNone/>
              <a:defRPr sz="9600"/>
            </a:lvl4pPr>
            <a:lvl5pPr lvl="4" algn="ctr">
              <a:lnSpc>
                <a:spcPct val="115000"/>
              </a:lnSpc>
              <a:spcBef>
                <a:spcPts val="0"/>
              </a:spcBef>
              <a:spcAft>
                <a:spcPts val="0"/>
              </a:spcAft>
              <a:buSzPts val="9600"/>
              <a:buNone/>
              <a:defRPr sz="9600"/>
            </a:lvl5pPr>
            <a:lvl6pPr lvl="5" algn="ctr">
              <a:lnSpc>
                <a:spcPct val="115000"/>
              </a:lnSpc>
              <a:spcBef>
                <a:spcPts val="0"/>
              </a:spcBef>
              <a:spcAft>
                <a:spcPts val="0"/>
              </a:spcAft>
              <a:buSzPts val="9600"/>
              <a:buNone/>
              <a:defRPr sz="9600"/>
            </a:lvl6pPr>
            <a:lvl7pPr lvl="6" algn="ctr">
              <a:lnSpc>
                <a:spcPct val="115000"/>
              </a:lnSpc>
              <a:spcBef>
                <a:spcPts val="0"/>
              </a:spcBef>
              <a:spcAft>
                <a:spcPts val="0"/>
              </a:spcAft>
              <a:buSzPts val="9600"/>
              <a:buNone/>
              <a:defRPr sz="9600"/>
            </a:lvl7pPr>
            <a:lvl8pPr lvl="7" algn="ctr">
              <a:lnSpc>
                <a:spcPct val="115000"/>
              </a:lnSpc>
              <a:spcBef>
                <a:spcPts val="0"/>
              </a:spcBef>
              <a:spcAft>
                <a:spcPts val="0"/>
              </a:spcAft>
              <a:buSzPts val="9600"/>
              <a:buNone/>
              <a:defRPr sz="9600"/>
            </a:lvl8pPr>
            <a:lvl9pPr lvl="8" algn="ctr">
              <a:lnSpc>
                <a:spcPct val="115000"/>
              </a:lnSpc>
              <a:spcBef>
                <a:spcPts val="0"/>
              </a:spcBef>
              <a:spcAft>
                <a:spcPts val="0"/>
              </a:spcAft>
              <a:buSzPts val="9600"/>
              <a:buNone/>
              <a:defRPr sz="9600"/>
            </a:lvl9pPr>
          </a:lstStyle>
          <a:p>
            <a:r>
              <a:t>xx%</a:t>
            </a:r>
          </a:p>
        </p:txBody>
      </p:sp>
      <p:sp>
        <p:nvSpPr>
          <p:cNvPr id="144" name="Google Shape;144;p11"/>
          <p:cNvSpPr txBox="1"/>
          <p:nvPr>
            <p:ph idx="1" type="subTitle"/>
          </p:nvPr>
        </p:nvSpPr>
        <p:spPr>
          <a:xfrm>
            <a:off x="713225" y="2520575"/>
            <a:ext cx="2816700" cy="728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600"/>
              <a:buNone/>
              <a:defRPr sz="1600"/>
            </a:lvl1pPr>
            <a:lvl2pPr lvl="1" rtl="0" algn="ctr">
              <a:lnSpc>
                <a:spcPct val="115000"/>
              </a:lnSpc>
              <a:spcBef>
                <a:spcPts val="0"/>
              </a:spcBef>
              <a:spcAft>
                <a:spcPts val="0"/>
              </a:spcAft>
              <a:buSzPts val="1600"/>
              <a:buNone/>
              <a:defRPr sz="1600"/>
            </a:lvl2pPr>
            <a:lvl3pPr lvl="2" rtl="0" algn="ctr">
              <a:lnSpc>
                <a:spcPct val="115000"/>
              </a:lnSpc>
              <a:spcBef>
                <a:spcPts val="0"/>
              </a:spcBef>
              <a:spcAft>
                <a:spcPts val="0"/>
              </a:spcAft>
              <a:buSzPts val="1600"/>
              <a:buNone/>
              <a:defRPr sz="1600"/>
            </a:lvl3pPr>
            <a:lvl4pPr lvl="3" rtl="0" algn="ctr">
              <a:lnSpc>
                <a:spcPct val="115000"/>
              </a:lnSpc>
              <a:spcBef>
                <a:spcPts val="0"/>
              </a:spcBef>
              <a:spcAft>
                <a:spcPts val="0"/>
              </a:spcAft>
              <a:buSzPts val="1600"/>
              <a:buNone/>
              <a:defRPr sz="1600"/>
            </a:lvl4pPr>
            <a:lvl5pPr lvl="4" rtl="0" algn="ctr">
              <a:lnSpc>
                <a:spcPct val="115000"/>
              </a:lnSpc>
              <a:spcBef>
                <a:spcPts val="0"/>
              </a:spcBef>
              <a:spcAft>
                <a:spcPts val="0"/>
              </a:spcAft>
              <a:buSzPts val="1600"/>
              <a:buNone/>
              <a:defRPr sz="1600"/>
            </a:lvl5pPr>
            <a:lvl6pPr lvl="5" rtl="0" algn="ctr">
              <a:lnSpc>
                <a:spcPct val="115000"/>
              </a:lnSpc>
              <a:spcBef>
                <a:spcPts val="0"/>
              </a:spcBef>
              <a:spcAft>
                <a:spcPts val="0"/>
              </a:spcAft>
              <a:buSzPts val="1600"/>
              <a:buNone/>
              <a:defRPr sz="1600"/>
            </a:lvl6pPr>
            <a:lvl7pPr lvl="6" rtl="0" algn="ctr">
              <a:lnSpc>
                <a:spcPct val="115000"/>
              </a:lnSpc>
              <a:spcBef>
                <a:spcPts val="0"/>
              </a:spcBef>
              <a:spcAft>
                <a:spcPts val="0"/>
              </a:spcAft>
              <a:buSzPts val="1600"/>
              <a:buNone/>
              <a:defRPr sz="1600"/>
            </a:lvl7pPr>
            <a:lvl8pPr lvl="7" rtl="0" algn="ctr">
              <a:lnSpc>
                <a:spcPct val="115000"/>
              </a:lnSpc>
              <a:spcBef>
                <a:spcPts val="0"/>
              </a:spcBef>
              <a:spcAft>
                <a:spcPts val="0"/>
              </a:spcAft>
              <a:buSzPts val="1600"/>
              <a:buNone/>
              <a:defRPr sz="1600"/>
            </a:lvl8pPr>
            <a:lvl9pPr lvl="8" rtl="0" algn="ctr">
              <a:lnSpc>
                <a:spcPct val="115000"/>
              </a:lnSpc>
              <a:spcBef>
                <a:spcPts val="0"/>
              </a:spcBef>
              <a:spcAft>
                <a:spcPts val="0"/>
              </a:spcAft>
              <a:buSzPts val="1600"/>
              <a:buNone/>
              <a:defRPr sz="1600"/>
            </a:lvl9pPr>
          </a:lstStyle>
          <a:p/>
        </p:txBody>
      </p:sp>
      <p:sp>
        <p:nvSpPr>
          <p:cNvPr id="145" name="Google Shape;145;p11"/>
          <p:cNvSpPr/>
          <p:nvPr>
            <p:ph idx="2" type="pic"/>
          </p:nvPr>
        </p:nvSpPr>
        <p:spPr>
          <a:xfrm>
            <a:off x="5397500" y="1055100"/>
            <a:ext cx="3033300" cy="3033300"/>
          </a:xfrm>
          <a:prstGeom prst="ellipse">
            <a:avLst/>
          </a:prstGeom>
          <a:noFill/>
          <a:ln cap="flat" cmpd="sng" w="38100">
            <a:solidFill>
              <a:schemeClr val="lt1"/>
            </a:solidFill>
            <a:prstDash val="solid"/>
            <a:round/>
            <a:headEnd len="sm" w="sm" type="none"/>
            <a:tailEnd len="sm" w="sm" type="none"/>
          </a:ln>
        </p:spPr>
      </p:sp>
      <p:grpSp>
        <p:nvGrpSpPr>
          <p:cNvPr id="146" name="Google Shape;146;p11"/>
          <p:cNvGrpSpPr/>
          <p:nvPr/>
        </p:nvGrpSpPr>
        <p:grpSpPr>
          <a:xfrm flipH="1" rot="10800000">
            <a:off x="3333904" y="4349289"/>
            <a:ext cx="1309796" cy="257750"/>
            <a:chOff x="-6337521" y="4362225"/>
            <a:chExt cx="1309796" cy="257750"/>
          </a:xfrm>
        </p:grpSpPr>
        <p:sp>
          <p:nvSpPr>
            <p:cNvPr id="147" name="Google Shape;147;p11"/>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57" name="Shape 1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58" name="Shape 158"/>
        <p:cNvGrpSpPr/>
        <p:nvPr/>
      </p:nvGrpSpPr>
      <p:grpSpPr>
        <a:xfrm>
          <a:off x="0" y="0"/>
          <a:ext cx="0" cy="0"/>
          <a:chOff x="0" y="0"/>
          <a:chExt cx="0" cy="0"/>
        </a:xfrm>
      </p:grpSpPr>
      <p:sp>
        <p:nvSpPr>
          <p:cNvPr id="159" name="Google Shape;159;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0" name="Google Shape;160;p13"/>
          <p:cNvSpPr txBox="1"/>
          <p:nvPr>
            <p:ph idx="1" type="subTitle"/>
          </p:nvPr>
        </p:nvSpPr>
        <p:spPr>
          <a:xfrm>
            <a:off x="1578601" y="2296975"/>
            <a:ext cx="2309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 name="Google Shape;161;p13"/>
          <p:cNvSpPr txBox="1"/>
          <p:nvPr>
            <p:ph idx="2" type="subTitle"/>
          </p:nvPr>
        </p:nvSpPr>
        <p:spPr>
          <a:xfrm>
            <a:off x="1578601" y="3954230"/>
            <a:ext cx="2309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 name="Google Shape;162;p13"/>
          <p:cNvSpPr txBox="1"/>
          <p:nvPr>
            <p:ph idx="3" type="subTitle"/>
          </p:nvPr>
        </p:nvSpPr>
        <p:spPr>
          <a:xfrm>
            <a:off x="5534500" y="3954200"/>
            <a:ext cx="2309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13"/>
          <p:cNvSpPr txBox="1"/>
          <p:nvPr>
            <p:ph idx="4" type="subTitle"/>
          </p:nvPr>
        </p:nvSpPr>
        <p:spPr>
          <a:xfrm>
            <a:off x="5534500" y="2296975"/>
            <a:ext cx="2309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13"/>
          <p:cNvSpPr txBox="1"/>
          <p:nvPr>
            <p:ph hasCustomPrompt="1" idx="5" type="title"/>
          </p:nvPr>
        </p:nvSpPr>
        <p:spPr>
          <a:xfrm>
            <a:off x="796200" y="1633675"/>
            <a:ext cx="707400" cy="12360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65" name="Google Shape;165;p13"/>
          <p:cNvSpPr txBox="1"/>
          <p:nvPr>
            <p:ph hasCustomPrompt="1" idx="6" type="title"/>
          </p:nvPr>
        </p:nvSpPr>
        <p:spPr>
          <a:xfrm>
            <a:off x="4750950" y="3290775"/>
            <a:ext cx="707400" cy="1236000"/>
          </a:xfrm>
          <a:prstGeom prst="rect">
            <a:avLst/>
          </a:prstGeom>
          <a:solidFill>
            <a:schemeClr val="lt2"/>
          </a:solidFill>
        </p:spPr>
        <p:txBody>
          <a:bodyPr anchorCtr="0" anchor="ctr" bIns="91425" lIns="91425" spcFirstLastPara="1" rIns="91425" wrap="square" tIns="91425">
            <a:noAutofit/>
          </a:bodyPr>
          <a:lstStyle>
            <a:lvl1pPr lvl="0" rtl="0" algn="r">
              <a:spcBef>
                <a:spcPts val="0"/>
              </a:spcBef>
              <a:spcAft>
                <a:spcPts val="0"/>
              </a:spcAft>
              <a:buClr>
                <a:schemeClr val="lt1"/>
              </a:buClr>
              <a:buSzPts val="3000"/>
              <a:buNone/>
              <a:defRPr sz="3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66" name="Google Shape;166;p13"/>
          <p:cNvSpPr txBox="1"/>
          <p:nvPr>
            <p:ph hasCustomPrompt="1" idx="7" type="title"/>
          </p:nvPr>
        </p:nvSpPr>
        <p:spPr>
          <a:xfrm>
            <a:off x="796200" y="3290900"/>
            <a:ext cx="707400" cy="1236000"/>
          </a:xfrm>
          <a:prstGeom prst="rect">
            <a:avLst/>
          </a:prstGeom>
          <a:solidFill>
            <a:schemeClr val="lt2"/>
          </a:solidFill>
        </p:spPr>
        <p:txBody>
          <a:bodyPr anchorCtr="0" anchor="ctr" bIns="91425" lIns="91425" spcFirstLastPara="1" rIns="91425" wrap="square" tIns="91425">
            <a:noAutofit/>
          </a:bodyPr>
          <a:lstStyle>
            <a:lvl1pPr lvl="0" rtl="0" algn="r">
              <a:spcBef>
                <a:spcPts val="0"/>
              </a:spcBef>
              <a:spcAft>
                <a:spcPts val="0"/>
              </a:spcAft>
              <a:buClr>
                <a:schemeClr val="lt1"/>
              </a:buClr>
              <a:buSzPts val="3000"/>
              <a:buNone/>
              <a:defRPr sz="3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67" name="Google Shape;167;p13"/>
          <p:cNvSpPr txBox="1"/>
          <p:nvPr>
            <p:ph hasCustomPrompt="1" idx="8" type="title"/>
          </p:nvPr>
        </p:nvSpPr>
        <p:spPr>
          <a:xfrm>
            <a:off x="4750950" y="1633575"/>
            <a:ext cx="707400" cy="1236000"/>
          </a:xfrm>
          <a:prstGeom prst="rect">
            <a:avLst/>
          </a:prstGeom>
          <a:solidFill>
            <a:schemeClr val="lt2"/>
          </a:solidFill>
        </p:spPr>
        <p:txBody>
          <a:bodyPr anchorCtr="0" anchor="ctr" bIns="91425" lIns="91425" spcFirstLastPara="1" rIns="91425" wrap="square" tIns="91425">
            <a:noAutofit/>
          </a:bodyPr>
          <a:lstStyle>
            <a:lvl1pPr lvl="0" rtl="0" algn="r">
              <a:spcBef>
                <a:spcPts val="0"/>
              </a:spcBef>
              <a:spcAft>
                <a:spcPts val="0"/>
              </a:spcAft>
              <a:buClr>
                <a:schemeClr val="lt1"/>
              </a:buClr>
              <a:buSzPts val="3000"/>
              <a:buNone/>
              <a:defRPr sz="3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68" name="Google Shape;168;p13"/>
          <p:cNvSpPr txBox="1"/>
          <p:nvPr>
            <p:ph idx="9" type="subTitle"/>
          </p:nvPr>
        </p:nvSpPr>
        <p:spPr>
          <a:xfrm>
            <a:off x="1578600" y="1633675"/>
            <a:ext cx="2309700" cy="732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latin typeface="Archivo"/>
                <a:ea typeface="Archivo"/>
                <a:cs typeface="Archivo"/>
                <a:sym typeface="Archivo"/>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69" name="Google Shape;169;p13"/>
          <p:cNvSpPr txBox="1"/>
          <p:nvPr>
            <p:ph idx="13" type="subTitle"/>
          </p:nvPr>
        </p:nvSpPr>
        <p:spPr>
          <a:xfrm>
            <a:off x="1578600" y="3290939"/>
            <a:ext cx="2309700" cy="732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latin typeface="Archivo"/>
                <a:ea typeface="Archivo"/>
                <a:cs typeface="Archivo"/>
                <a:sym typeface="Archivo"/>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70" name="Google Shape;170;p13"/>
          <p:cNvSpPr txBox="1"/>
          <p:nvPr>
            <p:ph idx="14" type="subTitle"/>
          </p:nvPr>
        </p:nvSpPr>
        <p:spPr>
          <a:xfrm>
            <a:off x="5534500" y="3290901"/>
            <a:ext cx="2309700" cy="732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latin typeface="Archivo"/>
                <a:ea typeface="Archivo"/>
                <a:cs typeface="Archivo"/>
                <a:sym typeface="Archivo"/>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71" name="Google Shape;171;p13"/>
          <p:cNvSpPr txBox="1"/>
          <p:nvPr>
            <p:ph idx="15" type="subTitle"/>
          </p:nvPr>
        </p:nvSpPr>
        <p:spPr>
          <a:xfrm>
            <a:off x="5534500" y="1633675"/>
            <a:ext cx="2309700" cy="732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latin typeface="Archivo"/>
                <a:ea typeface="Archivo"/>
                <a:cs typeface="Archivo"/>
                <a:sym typeface="Archivo"/>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72" name="Google Shape;172;p13"/>
          <p:cNvGrpSpPr/>
          <p:nvPr/>
        </p:nvGrpSpPr>
        <p:grpSpPr>
          <a:xfrm>
            <a:off x="7527475" y="-437123"/>
            <a:ext cx="2304049" cy="2076084"/>
            <a:chOff x="7527475" y="-437123"/>
            <a:chExt cx="2304049" cy="2076084"/>
          </a:xfrm>
        </p:grpSpPr>
        <p:sp>
          <p:nvSpPr>
            <p:cNvPr id="173" name="Google Shape;173;p13"/>
            <p:cNvSpPr/>
            <p:nvPr/>
          </p:nvSpPr>
          <p:spPr>
            <a:xfrm flipH="1" rot="-5400000">
              <a:off x="7653475" y="-5815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13"/>
            <p:cNvGrpSpPr/>
            <p:nvPr/>
          </p:nvGrpSpPr>
          <p:grpSpPr>
            <a:xfrm>
              <a:off x="7527475" y="-190576"/>
              <a:ext cx="2304049" cy="1829537"/>
              <a:chOff x="7267300" y="-366311"/>
              <a:chExt cx="2304049" cy="1829537"/>
            </a:xfrm>
          </p:grpSpPr>
          <p:sp>
            <p:nvSpPr>
              <p:cNvPr id="175" name="Google Shape;175;p13"/>
              <p:cNvSpPr/>
              <p:nvPr/>
            </p:nvSpPr>
            <p:spPr>
              <a:xfrm flipH="1" rot="2699366">
                <a:off x="8496503" y="490078"/>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a:off x="7719598" y="15342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flipH="1" rot="2699336">
                <a:off x="7177884" y="-753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 name="Google Shape;178;p13"/>
            <p:cNvSpPr/>
            <p:nvPr/>
          </p:nvSpPr>
          <p:spPr>
            <a:xfrm rot="2700000">
              <a:off x="7775558" y="-183425"/>
              <a:ext cx="770464" cy="127703"/>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79" name="Shape 179"/>
        <p:cNvGrpSpPr/>
        <p:nvPr/>
      </p:nvGrpSpPr>
      <p:grpSpPr>
        <a:xfrm>
          <a:off x="0" y="0"/>
          <a:ext cx="0" cy="0"/>
          <a:chOff x="0" y="0"/>
          <a:chExt cx="0" cy="0"/>
        </a:xfrm>
      </p:grpSpPr>
      <p:sp>
        <p:nvSpPr>
          <p:cNvPr id="180" name="Google Shape;180;p14"/>
          <p:cNvSpPr txBox="1"/>
          <p:nvPr>
            <p:ph type="title"/>
          </p:nvPr>
        </p:nvSpPr>
        <p:spPr>
          <a:xfrm>
            <a:off x="713225" y="4090900"/>
            <a:ext cx="4620900" cy="531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81" name="Google Shape;181;p14"/>
          <p:cNvSpPr txBox="1"/>
          <p:nvPr>
            <p:ph idx="1" type="subTitle"/>
          </p:nvPr>
        </p:nvSpPr>
        <p:spPr>
          <a:xfrm>
            <a:off x="713225" y="1207500"/>
            <a:ext cx="4620900" cy="2772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182" name="Google Shape;182;p14"/>
          <p:cNvGrpSpPr/>
          <p:nvPr/>
        </p:nvGrpSpPr>
        <p:grpSpPr>
          <a:xfrm>
            <a:off x="6011304" y="4511176"/>
            <a:ext cx="1309796" cy="257750"/>
            <a:chOff x="-6337521" y="4362225"/>
            <a:chExt cx="1309796" cy="257750"/>
          </a:xfrm>
        </p:grpSpPr>
        <p:sp>
          <p:nvSpPr>
            <p:cNvPr id="183" name="Google Shape;183;p14"/>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0">
    <p:spTree>
      <p:nvGrpSpPr>
        <p:cNvPr id="193" name="Shape 193"/>
        <p:cNvGrpSpPr/>
        <p:nvPr/>
      </p:nvGrpSpPr>
      <p:grpSpPr>
        <a:xfrm>
          <a:off x="0" y="0"/>
          <a:ext cx="0" cy="0"/>
          <a:chOff x="0" y="0"/>
          <a:chExt cx="0" cy="0"/>
        </a:xfrm>
      </p:grpSpPr>
      <p:sp>
        <p:nvSpPr>
          <p:cNvPr id="194" name="Google Shape;194;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5" name="Google Shape;195;p15"/>
          <p:cNvSpPr txBox="1"/>
          <p:nvPr>
            <p:ph idx="1" type="subTitle"/>
          </p:nvPr>
        </p:nvSpPr>
        <p:spPr>
          <a:xfrm>
            <a:off x="720000" y="3704885"/>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 name="Google Shape;196;p15"/>
          <p:cNvSpPr txBox="1"/>
          <p:nvPr>
            <p:ph idx="2" type="subTitle"/>
          </p:nvPr>
        </p:nvSpPr>
        <p:spPr>
          <a:xfrm>
            <a:off x="3266724" y="3704885"/>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 name="Google Shape;197;p15"/>
          <p:cNvSpPr txBox="1"/>
          <p:nvPr>
            <p:ph idx="3" type="subTitle"/>
          </p:nvPr>
        </p:nvSpPr>
        <p:spPr>
          <a:xfrm>
            <a:off x="5813447" y="3704885"/>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 name="Google Shape;198;p15"/>
          <p:cNvSpPr txBox="1"/>
          <p:nvPr>
            <p:ph hasCustomPrompt="1" idx="4" type="title"/>
          </p:nvPr>
        </p:nvSpPr>
        <p:spPr>
          <a:xfrm>
            <a:off x="1411575" y="1159325"/>
            <a:ext cx="792300" cy="5727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99" name="Google Shape;199;p15"/>
          <p:cNvSpPr txBox="1"/>
          <p:nvPr>
            <p:ph hasCustomPrompt="1" idx="5" type="title"/>
          </p:nvPr>
        </p:nvSpPr>
        <p:spPr>
          <a:xfrm>
            <a:off x="3958225" y="1159325"/>
            <a:ext cx="792300" cy="5727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0" name="Google Shape;200;p15"/>
          <p:cNvSpPr txBox="1"/>
          <p:nvPr>
            <p:ph hasCustomPrompt="1" idx="6" type="title"/>
          </p:nvPr>
        </p:nvSpPr>
        <p:spPr>
          <a:xfrm>
            <a:off x="6504950" y="1159325"/>
            <a:ext cx="792300" cy="5727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1" name="Google Shape;201;p15"/>
          <p:cNvSpPr txBox="1"/>
          <p:nvPr>
            <p:ph idx="7" type="subTitle"/>
          </p:nvPr>
        </p:nvSpPr>
        <p:spPr>
          <a:xfrm>
            <a:off x="720000" y="3309275"/>
            <a:ext cx="2175300" cy="429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latin typeface="Archivo"/>
                <a:ea typeface="Archivo"/>
                <a:cs typeface="Archivo"/>
                <a:sym typeface="Archivo"/>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2" name="Google Shape;202;p15"/>
          <p:cNvSpPr txBox="1"/>
          <p:nvPr>
            <p:ph idx="8" type="subTitle"/>
          </p:nvPr>
        </p:nvSpPr>
        <p:spPr>
          <a:xfrm>
            <a:off x="3266722" y="3309275"/>
            <a:ext cx="2175300" cy="429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latin typeface="Archivo"/>
                <a:ea typeface="Archivo"/>
                <a:cs typeface="Archivo"/>
                <a:sym typeface="Archivo"/>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3" name="Google Shape;203;p15"/>
          <p:cNvSpPr txBox="1"/>
          <p:nvPr>
            <p:ph idx="9" type="subTitle"/>
          </p:nvPr>
        </p:nvSpPr>
        <p:spPr>
          <a:xfrm>
            <a:off x="5813450" y="3309275"/>
            <a:ext cx="2175300" cy="429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latin typeface="Archivo"/>
                <a:ea typeface="Archivo"/>
                <a:cs typeface="Archivo"/>
                <a:sym typeface="Archivo"/>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204" name="Google Shape;204;p15"/>
          <p:cNvGrpSpPr/>
          <p:nvPr/>
        </p:nvGrpSpPr>
        <p:grpSpPr>
          <a:xfrm>
            <a:off x="7286650" y="387525"/>
            <a:ext cx="2473299" cy="5140539"/>
            <a:chOff x="7286650" y="387525"/>
            <a:chExt cx="2473299" cy="5140539"/>
          </a:xfrm>
        </p:grpSpPr>
        <p:grpSp>
          <p:nvGrpSpPr>
            <p:cNvPr id="205" name="Google Shape;205;p15"/>
            <p:cNvGrpSpPr/>
            <p:nvPr/>
          </p:nvGrpSpPr>
          <p:grpSpPr>
            <a:xfrm flipH="1" rot="10800000">
              <a:off x="7286650" y="3448415"/>
              <a:ext cx="2473299" cy="2079649"/>
              <a:chOff x="7286650" y="-440676"/>
              <a:chExt cx="2473299" cy="2079649"/>
            </a:xfrm>
          </p:grpSpPr>
          <p:sp>
            <p:nvSpPr>
              <p:cNvPr id="206" name="Google Shape;206;p15"/>
              <p:cNvSpPr/>
              <p:nvPr/>
            </p:nvSpPr>
            <p:spPr>
              <a:xfrm flipH="1" rot="-5400000">
                <a:off x="7653475" y="-5815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 name="Google Shape;207;p15"/>
              <p:cNvGrpSpPr/>
              <p:nvPr/>
            </p:nvGrpSpPr>
            <p:grpSpPr>
              <a:xfrm>
                <a:off x="7286650" y="-440676"/>
                <a:ext cx="2473299" cy="2079649"/>
                <a:chOff x="7026475" y="-616411"/>
                <a:chExt cx="2473299" cy="2079649"/>
              </a:xfrm>
            </p:grpSpPr>
            <p:sp>
              <p:nvSpPr>
                <p:cNvPr id="208" name="Google Shape;208;p15"/>
                <p:cNvSpPr/>
                <p:nvPr/>
              </p:nvSpPr>
              <p:spPr>
                <a:xfrm flipH="1" rot="2699366">
                  <a:off x="8424928" y="832428"/>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5"/>
                <p:cNvSpPr/>
                <p:nvPr/>
              </p:nvSpPr>
              <p:spPr>
                <a:xfrm>
                  <a:off x="7719598" y="15342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5"/>
                <p:cNvSpPr/>
                <p:nvPr/>
              </p:nvSpPr>
              <p:spPr>
                <a:xfrm flipH="1" rot="2699336">
                  <a:off x="6937059" y="-25763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 name="Google Shape;211;p15"/>
              <p:cNvSpPr/>
              <p:nvPr/>
            </p:nvSpPr>
            <p:spPr>
              <a:xfrm rot="2700000">
                <a:off x="7775558" y="-183425"/>
                <a:ext cx="770464" cy="127703"/>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 name="Google Shape;212;p15"/>
            <p:cNvGrpSpPr/>
            <p:nvPr/>
          </p:nvGrpSpPr>
          <p:grpSpPr>
            <a:xfrm flipH="1" rot="10800000">
              <a:off x="7432804" y="387525"/>
              <a:ext cx="1309796" cy="257750"/>
              <a:chOff x="-6337521" y="4362225"/>
              <a:chExt cx="1309796" cy="257750"/>
            </a:xfrm>
          </p:grpSpPr>
          <p:sp>
            <p:nvSpPr>
              <p:cNvPr id="213" name="Google Shape;213;p15"/>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5"/>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5"/>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5"/>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5"/>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5"/>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5"/>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5"/>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5"/>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5"/>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23" name="Shape 223"/>
        <p:cNvGrpSpPr/>
        <p:nvPr/>
      </p:nvGrpSpPr>
      <p:grpSpPr>
        <a:xfrm>
          <a:off x="0" y="0"/>
          <a:ext cx="0" cy="0"/>
          <a:chOff x="0" y="0"/>
          <a:chExt cx="0" cy="0"/>
        </a:xfrm>
      </p:grpSpPr>
      <p:sp>
        <p:nvSpPr>
          <p:cNvPr id="224" name="Google Shape;224;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225" name="Google Shape;225;p16"/>
          <p:cNvSpPr txBox="1"/>
          <p:nvPr>
            <p:ph idx="1" type="subTitle"/>
          </p:nvPr>
        </p:nvSpPr>
        <p:spPr>
          <a:xfrm>
            <a:off x="5064125" y="2877325"/>
            <a:ext cx="2736900" cy="12210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2800"/>
              <a:buNone/>
              <a:defRPr b="0" sz="1400"/>
            </a:lvl1pPr>
            <a:lvl2pPr lvl="1" rtl="0" algn="ctr">
              <a:lnSpc>
                <a:spcPct val="115000"/>
              </a:lnSpc>
              <a:spcBef>
                <a:spcPts val="0"/>
              </a:spcBef>
              <a:spcAft>
                <a:spcPts val="0"/>
              </a:spcAft>
              <a:buSzPts val="2800"/>
              <a:buNone/>
              <a:defRPr sz="2800"/>
            </a:lvl2pPr>
            <a:lvl3pPr lvl="2" rtl="0" algn="ctr">
              <a:lnSpc>
                <a:spcPct val="115000"/>
              </a:lnSpc>
              <a:spcBef>
                <a:spcPts val="0"/>
              </a:spcBef>
              <a:spcAft>
                <a:spcPts val="0"/>
              </a:spcAft>
              <a:buSzPts val="2800"/>
              <a:buNone/>
              <a:defRPr sz="2800"/>
            </a:lvl3pPr>
            <a:lvl4pPr lvl="3" rtl="0" algn="ctr">
              <a:lnSpc>
                <a:spcPct val="115000"/>
              </a:lnSpc>
              <a:spcBef>
                <a:spcPts val="0"/>
              </a:spcBef>
              <a:spcAft>
                <a:spcPts val="0"/>
              </a:spcAft>
              <a:buSzPts val="2800"/>
              <a:buNone/>
              <a:defRPr sz="2800"/>
            </a:lvl4pPr>
            <a:lvl5pPr lvl="4" rtl="0" algn="ctr">
              <a:lnSpc>
                <a:spcPct val="115000"/>
              </a:lnSpc>
              <a:spcBef>
                <a:spcPts val="0"/>
              </a:spcBef>
              <a:spcAft>
                <a:spcPts val="0"/>
              </a:spcAft>
              <a:buSzPts val="2800"/>
              <a:buNone/>
              <a:defRPr sz="2800"/>
            </a:lvl5pPr>
            <a:lvl6pPr lvl="5" rtl="0" algn="ctr">
              <a:lnSpc>
                <a:spcPct val="115000"/>
              </a:lnSpc>
              <a:spcBef>
                <a:spcPts val="0"/>
              </a:spcBef>
              <a:spcAft>
                <a:spcPts val="0"/>
              </a:spcAft>
              <a:buSzPts val="2800"/>
              <a:buNone/>
              <a:defRPr sz="2800"/>
            </a:lvl6pPr>
            <a:lvl7pPr lvl="6" rtl="0" algn="ctr">
              <a:lnSpc>
                <a:spcPct val="115000"/>
              </a:lnSpc>
              <a:spcBef>
                <a:spcPts val="0"/>
              </a:spcBef>
              <a:spcAft>
                <a:spcPts val="0"/>
              </a:spcAft>
              <a:buSzPts val="2800"/>
              <a:buNone/>
              <a:defRPr sz="2800"/>
            </a:lvl7pPr>
            <a:lvl8pPr lvl="7" rtl="0" algn="ctr">
              <a:lnSpc>
                <a:spcPct val="115000"/>
              </a:lnSpc>
              <a:spcBef>
                <a:spcPts val="0"/>
              </a:spcBef>
              <a:spcAft>
                <a:spcPts val="0"/>
              </a:spcAft>
              <a:buSzPts val="2800"/>
              <a:buNone/>
              <a:defRPr sz="2800"/>
            </a:lvl8pPr>
            <a:lvl9pPr lvl="8" rtl="0" algn="ctr">
              <a:lnSpc>
                <a:spcPct val="115000"/>
              </a:lnSpc>
              <a:spcBef>
                <a:spcPts val="0"/>
              </a:spcBef>
              <a:spcAft>
                <a:spcPts val="0"/>
              </a:spcAft>
              <a:buSzPts val="2800"/>
              <a:buNone/>
              <a:defRPr sz="2800"/>
            </a:lvl9pPr>
          </a:lstStyle>
          <a:p/>
        </p:txBody>
      </p:sp>
      <p:sp>
        <p:nvSpPr>
          <p:cNvPr id="226" name="Google Shape;226;p16"/>
          <p:cNvSpPr txBox="1"/>
          <p:nvPr>
            <p:ph idx="2" type="subTitle"/>
          </p:nvPr>
        </p:nvSpPr>
        <p:spPr>
          <a:xfrm>
            <a:off x="1342985" y="2877325"/>
            <a:ext cx="2736900" cy="12210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2800"/>
              <a:buNone/>
              <a:defRPr b="0" sz="1400"/>
            </a:lvl1pPr>
            <a:lvl2pPr lvl="1" rtl="0" algn="ctr">
              <a:lnSpc>
                <a:spcPct val="115000"/>
              </a:lnSpc>
              <a:spcBef>
                <a:spcPts val="0"/>
              </a:spcBef>
              <a:spcAft>
                <a:spcPts val="0"/>
              </a:spcAft>
              <a:buSzPts val="2800"/>
              <a:buNone/>
              <a:defRPr sz="2800"/>
            </a:lvl2pPr>
            <a:lvl3pPr lvl="2" rtl="0" algn="ctr">
              <a:lnSpc>
                <a:spcPct val="115000"/>
              </a:lnSpc>
              <a:spcBef>
                <a:spcPts val="0"/>
              </a:spcBef>
              <a:spcAft>
                <a:spcPts val="0"/>
              </a:spcAft>
              <a:buSzPts val="2800"/>
              <a:buNone/>
              <a:defRPr sz="2800"/>
            </a:lvl3pPr>
            <a:lvl4pPr lvl="3" rtl="0" algn="ctr">
              <a:lnSpc>
                <a:spcPct val="115000"/>
              </a:lnSpc>
              <a:spcBef>
                <a:spcPts val="0"/>
              </a:spcBef>
              <a:spcAft>
                <a:spcPts val="0"/>
              </a:spcAft>
              <a:buSzPts val="2800"/>
              <a:buNone/>
              <a:defRPr sz="2800"/>
            </a:lvl4pPr>
            <a:lvl5pPr lvl="4" rtl="0" algn="ctr">
              <a:lnSpc>
                <a:spcPct val="115000"/>
              </a:lnSpc>
              <a:spcBef>
                <a:spcPts val="0"/>
              </a:spcBef>
              <a:spcAft>
                <a:spcPts val="0"/>
              </a:spcAft>
              <a:buSzPts val="2800"/>
              <a:buNone/>
              <a:defRPr sz="2800"/>
            </a:lvl5pPr>
            <a:lvl6pPr lvl="5" rtl="0" algn="ctr">
              <a:lnSpc>
                <a:spcPct val="115000"/>
              </a:lnSpc>
              <a:spcBef>
                <a:spcPts val="0"/>
              </a:spcBef>
              <a:spcAft>
                <a:spcPts val="0"/>
              </a:spcAft>
              <a:buSzPts val="2800"/>
              <a:buNone/>
              <a:defRPr sz="2800"/>
            </a:lvl6pPr>
            <a:lvl7pPr lvl="6" rtl="0" algn="ctr">
              <a:lnSpc>
                <a:spcPct val="115000"/>
              </a:lnSpc>
              <a:spcBef>
                <a:spcPts val="0"/>
              </a:spcBef>
              <a:spcAft>
                <a:spcPts val="0"/>
              </a:spcAft>
              <a:buSzPts val="2800"/>
              <a:buNone/>
              <a:defRPr sz="2800"/>
            </a:lvl7pPr>
            <a:lvl8pPr lvl="7" rtl="0" algn="ctr">
              <a:lnSpc>
                <a:spcPct val="115000"/>
              </a:lnSpc>
              <a:spcBef>
                <a:spcPts val="0"/>
              </a:spcBef>
              <a:spcAft>
                <a:spcPts val="0"/>
              </a:spcAft>
              <a:buSzPts val="2800"/>
              <a:buNone/>
              <a:defRPr sz="2800"/>
            </a:lvl8pPr>
            <a:lvl9pPr lvl="8" rtl="0" algn="ctr">
              <a:lnSpc>
                <a:spcPct val="115000"/>
              </a:lnSpc>
              <a:spcBef>
                <a:spcPts val="0"/>
              </a:spcBef>
              <a:spcAft>
                <a:spcPts val="0"/>
              </a:spcAft>
              <a:buSzPts val="2800"/>
              <a:buNone/>
              <a:defRPr sz="2800"/>
            </a:lvl9pPr>
          </a:lstStyle>
          <a:p/>
        </p:txBody>
      </p:sp>
      <p:sp>
        <p:nvSpPr>
          <p:cNvPr id="227" name="Google Shape;227;p16"/>
          <p:cNvSpPr txBox="1"/>
          <p:nvPr>
            <p:ph idx="3" type="subTitle"/>
          </p:nvPr>
        </p:nvSpPr>
        <p:spPr>
          <a:xfrm>
            <a:off x="5064125" y="2447425"/>
            <a:ext cx="2736900" cy="429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M Sans"/>
              <a:buNone/>
              <a:defRPr b="1" sz="22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sp>
        <p:nvSpPr>
          <p:cNvPr id="228" name="Google Shape;228;p16"/>
          <p:cNvSpPr txBox="1"/>
          <p:nvPr>
            <p:ph idx="4" type="subTitle"/>
          </p:nvPr>
        </p:nvSpPr>
        <p:spPr>
          <a:xfrm>
            <a:off x="1342975" y="2447425"/>
            <a:ext cx="2736900" cy="429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M Sans"/>
              <a:buNone/>
              <a:defRPr b="1" sz="22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grpSp>
        <p:nvGrpSpPr>
          <p:cNvPr id="229" name="Google Shape;229;p16"/>
          <p:cNvGrpSpPr/>
          <p:nvPr/>
        </p:nvGrpSpPr>
        <p:grpSpPr>
          <a:xfrm>
            <a:off x="7432804" y="387525"/>
            <a:ext cx="2398720" cy="5136986"/>
            <a:chOff x="7432804" y="387525"/>
            <a:chExt cx="2398720" cy="5136986"/>
          </a:xfrm>
        </p:grpSpPr>
        <p:grpSp>
          <p:nvGrpSpPr>
            <p:cNvPr id="230" name="Google Shape;230;p16"/>
            <p:cNvGrpSpPr/>
            <p:nvPr/>
          </p:nvGrpSpPr>
          <p:grpSpPr>
            <a:xfrm flipH="1" rot="10800000">
              <a:off x="7527475" y="3448427"/>
              <a:ext cx="2304049" cy="2076084"/>
              <a:chOff x="7527475" y="-437123"/>
              <a:chExt cx="2304049" cy="2076084"/>
            </a:xfrm>
          </p:grpSpPr>
          <p:sp>
            <p:nvSpPr>
              <p:cNvPr id="231" name="Google Shape;231;p16"/>
              <p:cNvSpPr/>
              <p:nvPr/>
            </p:nvSpPr>
            <p:spPr>
              <a:xfrm flipH="1" rot="-5400000">
                <a:off x="7653475" y="-5815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16"/>
              <p:cNvGrpSpPr/>
              <p:nvPr/>
            </p:nvGrpSpPr>
            <p:grpSpPr>
              <a:xfrm>
                <a:off x="7527475" y="-190576"/>
                <a:ext cx="2304049" cy="1829537"/>
                <a:chOff x="7267300" y="-366311"/>
                <a:chExt cx="2304049" cy="1829537"/>
              </a:xfrm>
            </p:grpSpPr>
            <p:sp>
              <p:nvSpPr>
                <p:cNvPr id="233" name="Google Shape;233;p16"/>
                <p:cNvSpPr/>
                <p:nvPr/>
              </p:nvSpPr>
              <p:spPr>
                <a:xfrm flipH="1" rot="2699366">
                  <a:off x="8496503" y="490078"/>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6"/>
                <p:cNvSpPr/>
                <p:nvPr/>
              </p:nvSpPr>
              <p:spPr>
                <a:xfrm>
                  <a:off x="7719598" y="15342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6"/>
                <p:cNvSpPr/>
                <p:nvPr/>
              </p:nvSpPr>
              <p:spPr>
                <a:xfrm flipH="1" rot="2699336">
                  <a:off x="7177884" y="-753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 name="Google Shape;236;p16"/>
              <p:cNvSpPr/>
              <p:nvPr/>
            </p:nvSpPr>
            <p:spPr>
              <a:xfrm rot="2700000">
                <a:off x="7775558" y="-183425"/>
                <a:ext cx="770464" cy="127703"/>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 name="Google Shape;237;p16"/>
            <p:cNvGrpSpPr/>
            <p:nvPr/>
          </p:nvGrpSpPr>
          <p:grpSpPr>
            <a:xfrm flipH="1" rot="10800000">
              <a:off x="7432804" y="387525"/>
              <a:ext cx="1309796" cy="257750"/>
              <a:chOff x="-6337521" y="4362225"/>
              <a:chExt cx="1309796" cy="257750"/>
            </a:xfrm>
          </p:grpSpPr>
          <p:sp>
            <p:nvSpPr>
              <p:cNvPr id="238" name="Google Shape;238;p16"/>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6"/>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6"/>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6"/>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6"/>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6"/>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6"/>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6"/>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6"/>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6"/>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48" name="Shape 248"/>
        <p:cNvGrpSpPr/>
        <p:nvPr/>
      </p:nvGrpSpPr>
      <p:grpSpPr>
        <a:xfrm>
          <a:off x="0" y="0"/>
          <a:ext cx="0" cy="0"/>
          <a:chOff x="0" y="0"/>
          <a:chExt cx="0" cy="0"/>
        </a:xfrm>
      </p:grpSpPr>
      <p:sp>
        <p:nvSpPr>
          <p:cNvPr id="249" name="Google Shape;249;p1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250" name="Google Shape;250;p17"/>
          <p:cNvSpPr txBox="1"/>
          <p:nvPr>
            <p:ph idx="1" type="body"/>
          </p:nvPr>
        </p:nvSpPr>
        <p:spPr>
          <a:xfrm>
            <a:off x="720000" y="1326175"/>
            <a:ext cx="3812100" cy="32823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SzPts val="1200"/>
              <a:buFont typeface="Outfit Light"/>
              <a:buChar char="●"/>
              <a:defRPr/>
            </a:lvl1pPr>
            <a:lvl2pPr indent="-317500" lvl="1" marL="914400" rtl="0">
              <a:lnSpc>
                <a:spcPct val="115000"/>
              </a:lnSpc>
              <a:spcBef>
                <a:spcPts val="0"/>
              </a:spcBef>
              <a:spcAft>
                <a:spcPts val="0"/>
              </a:spcAft>
              <a:buSzPts val="1400"/>
              <a:buFont typeface="Outfit Light"/>
              <a:buChar char="○"/>
              <a:defRPr/>
            </a:lvl2pPr>
            <a:lvl3pPr indent="-317500" lvl="2" marL="1371600" rtl="0">
              <a:lnSpc>
                <a:spcPct val="115000"/>
              </a:lnSpc>
              <a:spcBef>
                <a:spcPts val="0"/>
              </a:spcBef>
              <a:spcAft>
                <a:spcPts val="0"/>
              </a:spcAft>
              <a:buSzPts val="1400"/>
              <a:buFont typeface="Outfit Light"/>
              <a:buChar char="■"/>
              <a:defRPr/>
            </a:lvl3pPr>
            <a:lvl4pPr indent="-317500" lvl="3" marL="1828800" rtl="0">
              <a:lnSpc>
                <a:spcPct val="115000"/>
              </a:lnSpc>
              <a:spcBef>
                <a:spcPts val="0"/>
              </a:spcBef>
              <a:spcAft>
                <a:spcPts val="0"/>
              </a:spcAft>
              <a:buSzPts val="1400"/>
              <a:buFont typeface="Outfit Light"/>
              <a:buChar char="●"/>
              <a:defRPr/>
            </a:lvl4pPr>
            <a:lvl5pPr indent="-317500" lvl="4" marL="2286000" rtl="0">
              <a:lnSpc>
                <a:spcPct val="115000"/>
              </a:lnSpc>
              <a:spcBef>
                <a:spcPts val="0"/>
              </a:spcBef>
              <a:spcAft>
                <a:spcPts val="0"/>
              </a:spcAft>
              <a:buSzPts val="1400"/>
              <a:buFont typeface="Outfit Light"/>
              <a:buChar char="○"/>
              <a:defRPr/>
            </a:lvl5pPr>
            <a:lvl6pPr indent="-317500" lvl="5" marL="2743200" rtl="0">
              <a:lnSpc>
                <a:spcPct val="115000"/>
              </a:lnSpc>
              <a:spcBef>
                <a:spcPts val="0"/>
              </a:spcBef>
              <a:spcAft>
                <a:spcPts val="0"/>
              </a:spcAft>
              <a:buSzPts val="1400"/>
              <a:buFont typeface="Outfit Light"/>
              <a:buChar char="■"/>
              <a:defRPr/>
            </a:lvl6pPr>
            <a:lvl7pPr indent="-317500" lvl="6" marL="3200400" rtl="0">
              <a:lnSpc>
                <a:spcPct val="115000"/>
              </a:lnSpc>
              <a:spcBef>
                <a:spcPts val="0"/>
              </a:spcBef>
              <a:spcAft>
                <a:spcPts val="0"/>
              </a:spcAft>
              <a:buSzPts val="1400"/>
              <a:buFont typeface="Outfit Light"/>
              <a:buChar char="●"/>
              <a:defRPr/>
            </a:lvl7pPr>
            <a:lvl8pPr indent="-317500" lvl="7" marL="3657600" rtl="0">
              <a:lnSpc>
                <a:spcPct val="115000"/>
              </a:lnSpc>
              <a:spcBef>
                <a:spcPts val="0"/>
              </a:spcBef>
              <a:spcAft>
                <a:spcPts val="0"/>
              </a:spcAft>
              <a:buSzPts val="1400"/>
              <a:buFont typeface="Outfit Light"/>
              <a:buChar char="○"/>
              <a:defRPr/>
            </a:lvl8pPr>
            <a:lvl9pPr indent="-317500" lvl="8" marL="4114800" rtl="0">
              <a:lnSpc>
                <a:spcPct val="115000"/>
              </a:lnSpc>
              <a:spcBef>
                <a:spcPts val="0"/>
              </a:spcBef>
              <a:spcAft>
                <a:spcPts val="0"/>
              </a:spcAft>
              <a:buSzPts val="1400"/>
              <a:buFont typeface="Outfit Light"/>
              <a:buChar char="■"/>
              <a:defRPr/>
            </a:lvl9pPr>
          </a:lstStyle>
          <a:p/>
        </p:txBody>
      </p:sp>
      <p:sp>
        <p:nvSpPr>
          <p:cNvPr id="251" name="Google Shape;251;p17"/>
          <p:cNvSpPr txBox="1"/>
          <p:nvPr>
            <p:ph idx="2" type="body"/>
          </p:nvPr>
        </p:nvSpPr>
        <p:spPr>
          <a:xfrm>
            <a:off x="4618675" y="1326125"/>
            <a:ext cx="3812100" cy="32823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Font typeface="Outfit Light"/>
              <a:buChar char="●"/>
              <a:defRPr/>
            </a:lvl1pPr>
            <a:lvl2pPr indent="-317500" lvl="1" marL="914400" rtl="0">
              <a:lnSpc>
                <a:spcPct val="115000"/>
              </a:lnSpc>
              <a:spcBef>
                <a:spcPts val="0"/>
              </a:spcBef>
              <a:spcAft>
                <a:spcPts val="0"/>
              </a:spcAft>
              <a:buSzPts val="1400"/>
              <a:buFont typeface="Outfit Light"/>
              <a:buChar char="○"/>
              <a:defRPr/>
            </a:lvl2pPr>
            <a:lvl3pPr indent="-317500" lvl="2" marL="1371600" rtl="0">
              <a:lnSpc>
                <a:spcPct val="115000"/>
              </a:lnSpc>
              <a:spcBef>
                <a:spcPts val="0"/>
              </a:spcBef>
              <a:spcAft>
                <a:spcPts val="0"/>
              </a:spcAft>
              <a:buSzPts val="1400"/>
              <a:buFont typeface="Outfit Light"/>
              <a:buChar char="■"/>
              <a:defRPr/>
            </a:lvl3pPr>
            <a:lvl4pPr indent="-317500" lvl="3" marL="1828800" rtl="0">
              <a:lnSpc>
                <a:spcPct val="115000"/>
              </a:lnSpc>
              <a:spcBef>
                <a:spcPts val="0"/>
              </a:spcBef>
              <a:spcAft>
                <a:spcPts val="0"/>
              </a:spcAft>
              <a:buSzPts val="1400"/>
              <a:buFont typeface="Outfit Light"/>
              <a:buChar char="●"/>
              <a:defRPr/>
            </a:lvl4pPr>
            <a:lvl5pPr indent="-317500" lvl="4" marL="2286000" rtl="0">
              <a:lnSpc>
                <a:spcPct val="115000"/>
              </a:lnSpc>
              <a:spcBef>
                <a:spcPts val="0"/>
              </a:spcBef>
              <a:spcAft>
                <a:spcPts val="0"/>
              </a:spcAft>
              <a:buSzPts val="1400"/>
              <a:buFont typeface="Outfit Light"/>
              <a:buChar char="○"/>
              <a:defRPr/>
            </a:lvl5pPr>
            <a:lvl6pPr indent="-317500" lvl="5" marL="2743200" rtl="0">
              <a:lnSpc>
                <a:spcPct val="115000"/>
              </a:lnSpc>
              <a:spcBef>
                <a:spcPts val="0"/>
              </a:spcBef>
              <a:spcAft>
                <a:spcPts val="0"/>
              </a:spcAft>
              <a:buSzPts val="1400"/>
              <a:buFont typeface="Outfit Light"/>
              <a:buChar char="■"/>
              <a:defRPr/>
            </a:lvl6pPr>
            <a:lvl7pPr indent="-317500" lvl="6" marL="3200400" rtl="0">
              <a:lnSpc>
                <a:spcPct val="115000"/>
              </a:lnSpc>
              <a:spcBef>
                <a:spcPts val="0"/>
              </a:spcBef>
              <a:spcAft>
                <a:spcPts val="0"/>
              </a:spcAft>
              <a:buSzPts val="1400"/>
              <a:buFont typeface="Outfit Light"/>
              <a:buChar char="●"/>
              <a:defRPr/>
            </a:lvl7pPr>
            <a:lvl8pPr indent="-317500" lvl="7" marL="3657600" rtl="0">
              <a:lnSpc>
                <a:spcPct val="115000"/>
              </a:lnSpc>
              <a:spcBef>
                <a:spcPts val="0"/>
              </a:spcBef>
              <a:spcAft>
                <a:spcPts val="0"/>
              </a:spcAft>
              <a:buSzPts val="1400"/>
              <a:buFont typeface="Outfit Light"/>
              <a:buChar char="○"/>
              <a:defRPr/>
            </a:lvl8pPr>
            <a:lvl9pPr indent="-317500" lvl="8" marL="4114800" rtl="0">
              <a:lnSpc>
                <a:spcPct val="115000"/>
              </a:lnSpc>
              <a:spcBef>
                <a:spcPts val="0"/>
              </a:spcBef>
              <a:spcAft>
                <a:spcPts val="0"/>
              </a:spcAft>
              <a:buSzPts val="1400"/>
              <a:buFont typeface="Outfit Light"/>
              <a:buChar char="■"/>
              <a:defRPr/>
            </a:lvl9pPr>
          </a:lstStyle>
          <a:p/>
        </p:txBody>
      </p:sp>
      <p:grpSp>
        <p:nvGrpSpPr>
          <p:cNvPr id="252" name="Google Shape;252;p17"/>
          <p:cNvGrpSpPr/>
          <p:nvPr/>
        </p:nvGrpSpPr>
        <p:grpSpPr>
          <a:xfrm>
            <a:off x="7267300" y="387525"/>
            <a:ext cx="2456449" cy="5138686"/>
            <a:chOff x="7267300" y="387525"/>
            <a:chExt cx="2456449" cy="5138686"/>
          </a:xfrm>
        </p:grpSpPr>
        <p:grpSp>
          <p:nvGrpSpPr>
            <p:cNvPr id="253" name="Google Shape;253;p17"/>
            <p:cNvGrpSpPr/>
            <p:nvPr/>
          </p:nvGrpSpPr>
          <p:grpSpPr>
            <a:xfrm flipH="1" rot="10800000">
              <a:off x="7432804" y="387525"/>
              <a:ext cx="1309796" cy="257750"/>
              <a:chOff x="-6337521" y="4362225"/>
              <a:chExt cx="1309796" cy="257750"/>
            </a:xfrm>
          </p:grpSpPr>
          <p:sp>
            <p:nvSpPr>
              <p:cNvPr id="254" name="Google Shape;254;p17"/>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7"/>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7"/>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7"/>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7"/>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7"/>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7"/>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7"/>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7"/>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7"/>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17"/>
            <p:cNvGrpSpPr/>
            <p:nvPr/>
          </p:nvGrpSpPr>
          <p:grpSpPr>
            <a:xfrm flipH="1" rot="10800000">
              <a:off x="7267300" y="3608800"/>
              <a:ext cx="2456449" cy="1917411"/>
              <a:chOff x="7267300" y="-366311"/>
              <a:chExt cx="2456449" cy="1917411"/>
            </a:xfrm>
          </p:grpSpPr>
          <p:sp>
            <p:nvSpPr>
              <p:cNvPr id="265" name="Google Shape;265;p17"/>
              <p:cNvSpPr/>
              <p:nvPr/>
            </p:nvSpPr>
            <p:spPr>
              <a:xfrm flipH="1" rot="-5400000">
                <a:off x="7653475" y="-50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7"/>
              <p:cNvSpPr/>
              <p:nvPr/>
            </p:nvSpPr>
            <p:spPr>
              <a:xfrm flipH="1" rot="2699366">
                <a:off x="8648903" y="642478"/>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7"/>
              <p:cNvSpPr/>
              <p:nvPr/>
            </p:nvSpPr>
            <p:spPr>
              <a:xfrm>
                <a:off x="7719598" y="15342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7"/>
              <p:cNvSpPr/>
              <p:nvPr/>
            </p:nvSpPr>
            <p:spPr>
              <a:xfrm flipH="1" rot="2699336">
                <a:off x="7177884" y="-753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_1">
    <p:spTree>
      <p:nvGrpSpPr>
        <p:cNvPr id="269" name="Shape 269"/>
        <p:cNvGrpSpPr/>
        <p:nvPr/>
      </p:nvGrpSpPr>
      <p:grpSpPr>
        <a:xfrm>
          <a:off x="0" y="0"/>
          <a:ext cx="0" cy="0"/>
          <a:chOff x="0" y="0"/>
          <a:chExt cx="0" cy="0"/>
        </a:xfrm>
      </p:grpSpPr>
      <p:sp>
        <p:nvSpPr>
          <p:cNvPr id="270" name="Google Shape;270;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1" name="Google Shape;271;p18"/>
          <p:cNvSpPr txBox="1"/>
          <p:nvPr>
            <p:ph idx="1" type="subTitle"/>
          </p:nvPr>
        </p:nvSpPr>
        <p:spPr>
          <a:xfrm>
            <a:off x="937700" y="3077125"/>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2" name="Google Shape;272;p18"/>
          <p:cNvSpPr txBox="1"/>
          <p:nvPr>
            <p:ph idx="2" type="subTitle"/>
          </p:nvPr>
        </p:nvSpPr>
        <p:spPr>
          <a:xfrm>
            <a:off x="3484421" y="3077125"/>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3" name="Google Shape;273;p18"/>
          <p:cNvSpPr txBox="1"/>
          <p:nvPr>
            <p:ph idx="3" type="subTitle"/>
          </p:nvPr>
        </p:nvSpPr>
        <p:spPr>
          <a:xfrm>
            <a:off x="6031148" y="3077125"/>
            <a:ext cx="2175300" cy="86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4" name="Google Shape;274;p18"/>
          <p:cNvSpPr txBox="1"/>
          <p:nvPr>
            <p:ph idx="4" type="subTitle"/>
          </p:nvPr>
        </p:nvSpPr>
        <p:spPr>
          <a:xfrm>
            <a:off x="937625" y="2646325"/>
            <a:ext cx="2175300" cy="43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latin typeface="Archivo"/>
                <a:ea typeface="Archivo"/>
                <a:cs typeface="Archivo"/>
                <a:sym typeface="Archivo"/>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75" name="Google Shape;275;p18"/>
          <p:cNvSpPr txBox="1"/>
          <p:nvPr>
            <p:ph idx="5" type="subTitle"/>
          </p:nvPr>
        </p:nvSpPr>
        <p:spPr>
          <a:xfrm>
            <a:off x="3484346" y="2646325"/>
            <a:ext cx="2175300" cy="43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latin typeface="Archivo"/>
                <a:ea typeface="Archivo"/>
                <a:cs typeface="Archivo"/>
                <a:sym typeface="Archivo"/>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76" name="Google Shape;276;p18"/>
          <p:cNvSpPr txBox="1"/>
          <p:nvPr>
            <p:ph idx="6" type="subTitle"/>
          </p:nvPr>
        </p:nvSpPr>
        <p:spPr>
          <a:xfrm>
            <a:off x="6031073" y="2646325"/>
            <a:ext cx="2175300" cy="43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latin typeface="Archivo"/>
                <a:ea typeface="Archivo"/>
                <a:cs typeface="Archivo"/>
                <a:sym typeface="Archivo"/>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277" name="Google Shape;277;p18"/>
          <p:cNvGrpSpPr/>
          <p:nvPr/>
        </p:nvGrpSpPr>
        <p:grpSpPr>
          <a:xfrm>
            <a:off x="7527475" y="-437123"/>
            <a:ext cx="2304049" cy="2076084"/>
            <a:chOff x="7527475" y="-437123"/>
            <a:chExt cx="2304049" cy="2076084"/>
          </a:xfrm>
        </p:grpSpPr>
        <p:sp>
          <p:nvSpPr>
            <p:cNvPr id="278" name="Google Shape;278;p18"/>
            <p:cNvSpPr/>
            <p:nvPr/>
          </p:nvSpPr>
          <p:spPr>
            <a:xfrm flipH="1" rot="-5400000">
              <a:off x="7653475" y="-5815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 name="Google Shape;279;p18"/>
            <p:cNvGrpSpPr/>
            <p:nvPr/>
          </p:nvGrpSpPr>
          <p:grpSpPr>
            <a:xfrm>
              <a:off x="7527475" y="-190576"/>
              <a:ext cx="2304049" cy="1829537"/>
              <a:chOff x="7267300" y="-366311"/>
              <a:chExt cx="2304049" cy="1829537"/>
            </a:xfrm>
          </p:grpSpPr>
          <p:sp>
            <p:nvSpPr>
              <p:cNvPr id="280" name="Google Shape;280;p18"/>
              <p:cNvSpPr/>
              <p:nvPr/>
            </p:nvSpPr>
            <p:spPr>
              <a:xfrm flipH="1" rot="2699366">
                <a:off x="8496503" y="490078"/>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8"/>
              <p:cNvSpPr/>
              <p:nvPr/>
            </p:nvSpPr>
            <p:spPr>
              <a:xfrm>
                <a:off x="7719598" y="15342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8"/>
              <p:cNvSpPr/>
              <p:nvPr/>
            </p:nvSpPr>
            <p:spPr>
              <a:xfrm flipH="1" rot="2699336">
                <a:off x="7177884" y="-753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8"/>
            <p:cNvSpPr/>
            <p:nvPr/>
          </p:nvSpPr>
          <p:spPr>
            <a:xfrm rot="2700000">
              <a:off x="7775558" y="-183425"/>
              <a:ext cx="770464" cy="127703"/>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18"/>
          <p:cNvGrpSpPr/>
          <p:nvPr/>
        </p:nvGrpSpPr>
        <p:grpSpPr>
          <a:xfrm>
            <a:off x="3917102" y="4514625"/>
            <a:ext cx="1309796" cy="257750"/>
            <a:chOff x="-6337521" y="4362225"/>
            <a:chExt cx="1309796" cy="257750"/>
          </a:xfrm>
        </p:grpSpPr>
        <p:sp>
          <p:nvSpPr>
            <p:cNvPr id="285" name="Google Shape;285;p18"/>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8"/>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8"/>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8"/>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8"/>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8"/>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8"/>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8"/>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8"/>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8"/>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95" name="Shape 295"/>
        <p:cNvGrpSpPr/>
        <p:nvPr/>
      </p:nvGrpSpPr>
      <p:grpSpPr>
        <a:xfrm>
          <a:off x="0" y="0"/>
          <a:ext cx="0" cy="0"/>
          <a:chOff x="0" y="0"/>
          <a:chExt cx="0" cy="0"/>
        </a:xfrm>
      </p:grpSpPr>
      <p:sp>
        <p:nvSpPr>
          <p:cNvPr id="296" name="Google Shape;296;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297" name="Google Shape;297;p19"/>
          <p:cNvSpPr txBox="1"/>
          <p:nvPr>
            <p:ph idx="1" type="subTitle"/>
          </p:nvPr>
        </p:nvSpPr>
        <p:spPr>
          <a:xfrm>
            <a:off x="1668869" y="2001675"/>
            <a:ext cx="1978200" cy="665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98" name="Google Shape;298;p19"/>
          <p:cNvSpPr txBox="1"/>
          <p:nvPr>
            <p:ph idx="2" type="subTitle"/>
          </p:nvPr>
        </p:nvSpPr>
        <p:spPr>
          <a:xfrm>
            <a:off x="5711722" y="2001675"/>
            <a:ext cx="1978200" cy="665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99" name="Google Shape;299;p19"/>
          <p:cNvSpPr txBox="1"/>
          <p:nvPr>
            <p:ph idx="3" type="subTitle"/>
          </p:nvPr>
        </p:nvSpPr>
        <p:spPr>
          <a:xfrm>
            <a:off x="1668869" y="3325493"/>
            <a:ext cx="1978200" cy="665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300" name="Google Shape;300;p19"/>
          <p:cNvSpPr txBox="1"/>
          <p:nvPr>
            <p:ph idx="4" type="subTitle"/>
          </p:nvPr>
        </p:nvSpPr>
        <p:spPr>
          <a:xfrm>
            <a:off x="5711722" y="3325493"/>
            <a:ext cx="1978200" cy="665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301" name="Google Shape;301;p19"/>
          <p:cNvSpPr txBox="1"/>
          <p:nvPr>
            <p:ph idx="5" type="subTitle"/>
          </p:nvPr>
        </p:nvSpPr>
        <p:spPr>
          <a:xfrm>
            <a:off x="1668865" y="1610569"/>
            <a:ext cx="1978200" cy="429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sp>
        <p:nvSpPr>
          <p:cNvPr id="302" name="Google Shape;302;p19"/>
          <p:cNvSpPr txBox="1"/>
          <p:nvPr>
            <p:ph idx="6" type="subTitle"/>
          </p:nvPr>
        </p:nvSpPr>
        <p:spPr>
          <a:xfrm>
            <a:off x="5711717" y="1610569"/>
            <a:ext cx="1978200" cy="429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sp>
        <p:nvSpPr>
          <p:cNvPr id="303" name="Google Shape;303;p19"/>
          <p:cNvSpPr txBox="1"/>
          <p:nvPr>
            <p:ph idx="7" type="subTitle"/>
          </p:nvPr>
        </p:nvSpPr>
        <p:spPr>
          <a:xfrm>
            <a:off x="1668865" y="2935775"/>
            <a:ext cx="1978200" cy="429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sp>
        <p:nvSpPr>
          <p:cNvPr id="304" name="Google Shape;304;p19"/>
          <p:cNvSpPr txBox="1"/>
          <p:nvPr>
            <p:ph idx="8" type="subTitle"/>
          </p:nvPr>
        </p:nvSpPr>
        <p:spPr>
          <a:xfrm>
            <a:off x="5711717" y="2935775"/>
            <a:ext cx="1978200" cy="429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grpSp>
        <p:nvGrpSpPr>
          <p:cNvPr id="305" name="Google Shape;305;p19"/>
          <p:cNvGrpSpPr/>
          <p:nvPr/>
        </p:nvGrpSpPr>
        <p:grpSpPr>
          <a:xfrm>
            <a:off x="7527475" y="-437123"/>
            <a:ext cx="2304049" cy="2076084"/>
            <a:chOff x="7527475" y="-437123"/>
            <a:chExt cx="2304049" cy="2076084"/>
          </a:xfrm>
        </p:grpSpPr>
        <p:sp>
          <p:nvSpPr>
            <p:cNvPr id="306" name="Google Shape;306;p19"/>
            <p:cNvSpPr/>
            <p:nvPr/>
          </p:nvSpPr>
          <p:spPr>
            <a:xfrm flipH="1" rot="-5400000">
              <a:off x="7653475" y="-5815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 name="Google Shape;307;p19"/>
            <p:cNvGrpSpPr/>
            <p:nvPr/>
          </p:nvGrpSpPr>
          <p:grpSpPr>
            <a:xfrm>
              <a:off x="7527475" y="-190576"/>
              <a:ext cx="2304049" cy="1829537"/>
              <a:chOff x="7267300" y="-366311"/>
              <a:chExt cx="2304049" cy="1829537"/>
            </a:xfrm>
          </p:grpSpPr>
          <p:sp>
            <p:nvSpPr>
              <p:cNvPr id="308" name="Google Shape;308;p19"/>
              <p:cNvSpPr/>
              <p:nvPr/>
            </p:nvSpPr>
            <p:spPr>
              <a:xfrm flipH="1" rot="2699366">
                <a:off x="8496503" y="490078"/>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9"/>
              <p:cNvSpPr/>
              <p:nvPr/>
            </p:nvSpPr>
            <p:spPr>
              <a:xfrm>
                <a:off x="7719598" y="15342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9"/>
              <p:cNvSpPr/>
              <p:nvPr/>
            </p:nvSpPr>
            <p:spPr>
              <a:xfrm flipH="1" rot="2699336">
                <a:off x="7177884" y="-753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 name="Google Shape;311;p19"/>
            <p:cNvSpPr/>
            <p:nvPr/>
          </p:nvSpPr>
          <p:spPr>
            <a:xfrm rot="2700000">
              <a:off x="7775558" y="-183425"/>
              <a:ext cx="770464" cy="127703"/>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19"/>
          <p:cNvGrpSpPr/>
          <p:nvPr/>
        </p:nvGrpSpPr>
        <p:grpSpPr>
          <a:xfrm>
            <a:off x="3505627" y="4514625"/>
            <a:ext cx="1309796" cy="257750"/>
            <a:chOff x="-6337521" y="4362225"/>
            <a:chExt cx="1309796" cy="257750"/>
          </a:xfrm>
        </p:grpSpPr>
        <p:sp>
          <p:nvSpPr>
            <p:cNvPr id="313" name="Google Shape;313;p19"/>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9"/>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9"/>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9"/>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9"/>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9"/>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9"/>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9"/>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9"/>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9"/>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23" name="Shape 323"/>
        <p:cNvGrpSpPr/>
        <p:nvPr/>
      </p:nvGrpSpPr>
      <p:grpSpPr>
        <a:xfrm>
          <a:off x="0" y="0"/>
          <a:ext cx="0" cy="0"/>
          <a:chOff x="0" y="0"/>
          <a:chExt cx="0" cy="0"/>
        </a:xfrm>
      </p:grpSpPr>
      <p:sp>
        <p:nvSpPr>
          <p:cNvPr id="324" name="Google Shape;324;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325" name="Google Shape;325;p20"/>
          <p:cNvSpPr txBox="1"/>
          <p:nvPr>
            <p:ph idx="1" type="subTitle"/>
          </p:nvPr>
        </p:nvSpPr>
        <p:spPr>
          <a:xfrm>
            <a:off x="948775" y="2264101"/>
            <a:ext cx="1986000" cy="6240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326" name="Google Shape;326;p20"/>
          <p:cNvSpPr txBox="1"/>
          <p:nvPr>
            <p:ph idx="2" type="subTitle"/>
          </p:nvPr>
        </p:nvSpPr>
        <p:spPr>
          <a:xfrm>
            <a:off x="3578947" y="2264101"/>
            <a:ext cx="1986000" cy="6240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327" name="Google Shape;327;p20"/>
          <p:cNvSpPr txBox="1"/>
          <p:nvPr>
            <p:ph idx="3" type="subTitle"/>
          </p:nvPr>
        </p:nvSpPr>
        <p:spPr>
          <a:xfrm>
            <a:off x="948775" y="4013304"/>
            <a:ext cx="1986000" cy="6240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328" name="Google Shape;328;p20"/>
          <p:cNvSpPr txBox="1"/>
          <p:nvPr>
            <p:ph idx="4" type="subTitle"/>
          </p:nvPr>
        </p:nvSpPr>
        <p:spPr>
          <a:xfrm>
            <a:off x="3578947" y="4013304"/>
            <a:ext cx="1986000" cy="6240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329" name="Google Shape;329;p20"/>
          <p:cNvSpPr txBox="1"/>
          <p:nvPr>
            <p:ph idx="5" type="subTitle"/>
          </p:nvPr>
        </p:nvSpPr>
        <p:spPr>
          <a:xfrm>
            <a:off x="6209125" y="2264101"/>
            <a:ext cx="1986000" cy="6240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330" name="Google Shape;330;p20"/>
          <p:cNvSpPr txBox="1"/>
          <p:nvPr>
            <p:ph idx="6" type="subTitle"/>
          </p:nvPr>
        </p:nvSpPr>
        <p:spPr>
          <a:xfrm>
            <a:off x="6209125" y="4013304"/>
            <a:ext cx="1986000" cy="6240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331" name="Google Shape;331;p20"/>
          <p:cNvSpPr txBox="1"/>
          <p:nvPr>
            <p:ph idx="7" type="subTitle"/>
          </p:nvPr>
        </p:nvSpPr>
        <p:spPr>
          <a:xfrm>
            <a:off x="948775" y="1912865"/>
            <a:ext cx="1986000" cy="42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sp>
        <p:nvSpPr>
          <p:cNvPr id="332" name="Google Shape;332;p20"/>
          <p:cNvSpPr txBox="1"/>
          <p:nvPr>
            <p:ph idx="8" type="subTitle"/>
          </p:nvPr>
        </p:nvSpPr>
        <p:spPr>
          <a:xfrm>
            <a:off x="3578949" y="1912865"/>
            <a:ext cx="1986000" cy="42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sp>
        <p:nvSpPr>
          <p:cNvPr id="333" name="Google Shape;333;p20"/>
          <p:cNvSpPr txBox="1"/>
          <p:nvPr>
            <p:ph idx="9" type="subTitle"/>
          </p:nvPr>
        </p:nvSpPr>
        <p:spPr>
          <a:xfrm>
            <a:off x="948775" y="3663804"/>
            <a:ext cx="1986000" cy="429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sp>
        <p:nvSpPr>
          <p:cNvPr id="334" name="Google Shape;334;p20"/>
          <p:cNvSpPr txBox="1"/>
          <p:nvPr>
            <p:ph idx="13" type="subTitle"/>
          </p:nvPr>
        </p:nvSpPr>
        <p:spPr>
          <a:xfrm>
            <a:off x="3578949" y="3663804"/>
            <a:ext cx="1986000" cy="429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sp>
        <p:nvSpPr>
          <p:cNvPr id="335" name="Google Shape;335;p20"/>
          <p:cNvSpPr txBox="1"/>
          <p:nvPr>
            <p:ph idx="14" type="subTitle"/>
          </p:nvPr>
        </p:nvSpPr>
        <p:spPr>
          <a:xfrm>
            <a:off x="6209125" y="1912865"/>
            <a:ext cx="1986000" cy="42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sp>
        <p:nvSpPr>
          <p:cNvPr id="336" name="Google Shape;336;p20"/>
          <p:cNvSpPr txBox="1"/>
          <p:nvPr>
            <p:ph idx="15" type="subTitle"/>
          </p:nvPr>
        </p:nvSpPr>
        <p:spPr>
          <a:xfrm>
            <a:off x="6209125" y="3663804"/>
            <a:ext cx="1986000" cy="429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grpSp>
        <p:nvGrpSpPr>
          <p:cNvPr id="337" name="Google Shape;337;p20"/>
          <p:cNvGrpSpPr/>
          <p:nvPr/>
        </p:nvGrpSpPr>
        <p:grpSpPr>
          <a:xfrm>
            <a:off x="7656465" y="-721526"/>
            <a:ext cx="1980734" cy="2320737"/>
            <a:chOff x="7656465" y="-721526"/>
            <a:chExt cx="1980734" cy="2320737"/>
          </a:xfrm>
        </p:grpSpPr>
        <p:sp>
          <p:nvSpPr>
            <p:cNvPr id="338" name="Google Shape;338;p20"/>
            <p:cNvSpPr/>
            <p:nvPr/>
          </p:nvSpPr>
          <p:spPr>
            <a:xfrm flipH="1" rot="-5400000">
              <a:off x="7653475" y="-5815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20"/>
            <p:cNvGrpSpPr/>
            <p:nvPr/>
          </p:nvGrpSpPr>
          <p:grpSpPr>
            <a:xfrm>
              <a:off x="7775873" y="-721526"/>
              <a:ext cx="1861326" cy="2320737"/>
              <a:chOff x="7515698" y="-897261"/>
              <a:chExt cx="1861326" cy="2320737"/>
            </a:xfrm>
          </p:grpSpPr>
          <p:sp>
            <p:nvSpPr>
              <p:cNvPr id="340" name="Google Shape;340;p20"/>
              <p:cNvSpPr/>
              <p:nvPr/>
            </p:nvSpPr>
            <p:spPr>
              <a:xfrm flipH="1" rot="2699366">
                <a:off x="8302178" y="731953"/>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0"/>
              <p:cNvSpPr/>
              <p:nvPr/>
            </p:nvSpPr>
            <p:spPr>
              <a:xfrm>
                <a:off x="7515698" y="11367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0"/>
              <p:cNvSpPr/>
              <p:nvPr/>
            </p:nvSpPr>
            <p:spPr>
              <a:xfrm flipH="1" rot="2699336">
                <a:off x="7493659" y="-53848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 name="Google Shape;343;p20"/>
            <p:cNvSpPr/>
            <p:nvPr/>
          </p:nvSpPr>
          <p:spPr>
            <a:xfrm rot="2700000">
              <a:off x="7588783" y="-172000"/>
              <a:ext cx="770464" cy="127703"/>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733575" y="1967900"/>
            <a:ext cx="4410900" cy="1366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789425" y="539500"/>
            <a:ext cx="1046700" cy="13353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 name="Google Shape;15;p3"/>
          <p:cNvSpPr txBox="1"/>
          <p:nvPr>
            <p:ph idx="1" type="subTitle"/>
          </p:nvPr>
        </p:nvSpPr>
        <p:spPr>
          <a:xfrm>
            <a:off x="733575" y="3376700"/>
            <a:ext cx="2770800" cy="71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 name="Google Shape;16;p3"/>
          <p:cNvSpPr/>
          <p:nvPr>
            <p:ph idx="3" type="pic"/>
          </p:nvPr>
        </p:nvSpPr>
        <p:spPr>
          <a:xfrm>
            <a:off x="5397500" y="1055100"/>
            <a:ext cx="3033300" cy="3033300"/>
          </a:xfrm>
          <a:prstGeom prst="ellipse">
            <a:avLst/>
          </a:prstGeom>
          <a:noFill/>
          <a:ln cap="flat" cmpd="sng" w="38100">
            <a:solidFill>
              <a:schemeClr val="lt1"/>
            </a:solidFill>
            <a:prstDash val="solid"/>
            <a:round/>
            <a:headEnd len="sm" w="sm" type="none"/>
            <a:tailEnd len="sm" w="sm" type="none"/>
          </a:ln>
        </p:spPr>
      </p:sp>
      <p:grpSp>
        <p:nvGrpSpPr>
          <p:cNvPr id="17" name="Google Shape;17;p3"/>
          <p:cNvGrpSpPr/>
          <p:nvPr/>
        </p:nvGrpSpPr>
        <p:grpSpPr>
          <a:xfrm>
            <a:off x="3660304" y="399825"/>
            <a:ext cx="1309796" cy="257750"/>
            <a:chOff x="-6337521" y="4362225"/>
            <a:chExt cx="1309796" cy="257750"/>
          </a:xfrm>
        </p:grpSpPr>
        <p:sp>
          <p:nvSpPr>
            <p:cNvPr id="18" name="Google Shape;18;p3"/>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344" name="Shape 344"/>
        <p:cNvGrpSpPr/>
        <p:nvPr/>
      </p:nvGrpSpPr>
      <p:grpSpPr>
        <a:xfrm>
          <a:off x="0" y="0"/>
          <a:ext cx="0" cy="0"/>
          <a:chOff x="0" y="0"/>
          <a:chExt cx="0" cy="0"/>
        </a:xfrm>
      </p:grpSpPr>
      <p:sp>
        <p:nvSpPr>
          <p:cNvPr id="345" name="Google Shape;345;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346" name="Google Shape;346;p21"/>
          <p:cNvGrpSpPr/>
          <p:nvPr/>
        </p:nvGrpSpPr>
        <p:grpSpPr>
          <a:xfrm>
            <a:off x="7267300" y="-374475"/>
            <a:ext cx="2456449" cy="5138686"/>
            <a:chOff x="7267300" y="-374475"/>
            <a:chExt cx="2456449" cy="5138686"/>
          </a:xfrm>
        </p:grpSpPr>
        <p:grpSp>
          <p:nvGrpSpPr>
            <p:cNvPr id="347" name="Google Shape;347;p21"/>
            <p:cNvGrpSpPr/>
            <p:nvPr/>
          </p:nvGrpSpPr>
          <p:grpSpPr>
            <a:xfrm>
              <a:off x="7432804" y="4506461"/>
              <a:ext cx="1309796" cy="257750"/>
              <a:chOff x="-6337521" y="4362225"/>
              <a:chExt cx="1309796" cy="257750"/>
            </a:xfrm>
          </p:grpSpPr>
          <p:sp>
            <p:nvSpPr>
              <p:cNvPr id="348" name="Google Shape;348;p21"/>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1"/>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1"/>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1"/>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1"/>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1"/>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1"/>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1"/>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1"/>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1"/>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21"/>
            <p:cNvGrpSpPr/>
            <p:nvPr/>
          </p:nvGrpSpPr>
          <p:grpSpPr>
            <a:xfrm>
              <a:off x="7267300" y="-374475"/>
              <a:ext cx="2456449" cy="1917411"/>
              <a:chOff x="7267300" y="-366311"/>
              <a:chExt cx="2456449" cy="1917411"/>
            </a:xfrm>
          </p:grpSpPr>
          <p:sp>
            <p:nvSpPr>
              <p:cNvPr id="359" name="Google Shape;359;p21"/>
              <p:cNvSpPr/>
              <p:nvPr/>
            </p:nvSpPr>
            <p:spPr>
              <a:xfrm flipH="1" rot="-5400000">
                <a:off x="7653475" y="-50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1"/>
              <p:cNvSpPr/>
              <p:nvPr/>
            </p:nvSpPr>
            <p:spPr>
              <a:xfrm flipH="1" rot="2699366">
                <a:off x="8648903" y="642478"/>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1"/>
              <p:cNvSpPr/>
              <p:nvPr/>
            </p:nvSpPr>
            <p:spPr>
              <a:xfrm>
                <a:off x="7719598" y="15342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1"/>
              <p:cNvSpPr/>
              <p:nvPr/>
            </p:nvSpPr>
            <p:spPr>
              <a:xfrm flipH="1" rot="2699336">
                <a:off x="7177884" y="-753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2_1">
    <p:spTree>
      <p:nvGrpSpPr>
        <p:cNvPr id="363" name="Shape 363"/>
        <p:cNvGrpSpPr/>
        <p:nvPr/>
      </p:nvGrpSpPr>
      <p:grpSpPr>
        <a:xfrm>
          <a:off x="0" y="0"/>
          <a:ext cx="0" cy="0"/>
          <a:chOff x="0" y="0"/>
          <a:chExt cx="0" cy="0"/>
        </a:xfrm>
      </p:grpSpPr>
      <p:sp>
        <p:nvSpPr>
          <p:cNvPr id="364" name="Google Shape;364;p22"/>
          <p:cNvSpPr txBox="1"/>
          <p:nvPr>
            <p:ph type="title"/>
          </p:nvPr>
        </p:nvSpPr>
        <p:spPr>
          <a:xfrm>
            <a:off x="720000" y="1222900"/>
            <a:ext cx="4275900" cy="1734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65" name="Google Shape;365;p22"/>
          <p:cNvSpPr txBox="1"/>
          <p:nvPr>
            <p:ph idx="1" type="subTitle"/>
          </p:nvPr>
        </p:nvSpPr>
        <p:spPr>
          <a:xfrm>
            <a:off x="720000" y="3055100"/>
            <a:ext cx="3519600" cy="865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6" name="Google Shape;366;p22"/>
          <p:cNvSpPr/>
          <p:nvPr>
            <p:ph idx="2" type="pic"/>
          </p:nvPr>
        </p:nvSpPr>
        <p:spPr>
          <a:xfrm>
            <a:off x="5397500" y="1055100"/>
            <a:ext cx="3033300" cy="3033300"/>
          </a:xfrm>
          <a:prstGeom prst="ellipse">
            <a:avLst/>
          </a:prstGeom>
          <a:noFill/>
          <a:ln cap="flat" cmpd="sng" w="38100">
            <a:solidFill>
              <a:schemeClr val="lt1"/>
            </a:solidFill>
            <a:prstDash val="solid"/>
            <a:round/>
            <a:headEnd len="sm" w="sm" type="none"/>
            <a:tailEnd len="sm" w="sm" type="none"/>
          </a:ln>
        </p:spPr>
      </p:sp>
      <p:grpSp>
        <p:nvGrpSpPr>
          <p:cNvPr id="367" name="Google Shape;367;p22"/>
          <p:cNvGrpSpPr/>
          <p:nvPr/>
        </p:nvGrpSpPr>
        <p:grpSpPr>
          <a:xfrm flipH="1" rot="10800000">
            <a:off x="5362579" y="4349289"/>
            <a:ext cx="1309796" cy="257750"/>
            <a:chOff x="-6337521" y="4362225"/>
            <a:chExt cx="1309796" cy="257750"/>
          </a:xfrm>
        </p:grpSpPr>
        <p:sp>
          <p:nvSpPr>
            <p:cNvPr id="368" name="Google Shape;368;p22"/>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2"/>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378" name="Shape 378"/>
        <p:cNvGrpSpPr/>
        <p:nvPr/>
      </p:nvGrpSpPr>
      <p:grpSpPr>
        <a:xfrm>
          <a:off x="0" y="0"/>
          <a:ext cx="0" cy="0"/>
          <a:chOff x="0" y="0"/>
          <a:chExt cx="0" cy="0"/>
        </a:xfrm>
      </p:grpSpPr>
      <p:sp>
        <p:nvSpPr>
          <p:cNvPr id="379" name="Google Shape;379;p23"/>
          <p:cNvSpPr txBox="1"/>
          <p:nvPr>
            <p:ph type="title"/>
          </p:nvPr>
        </p:nvSpPr>
        <p:spPr>
          <a:xfrm>
            <a:off x="720000" y="1476950"/>
            <a:ext cx="3045900" cy="7062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80" name="Google Shape;380;p23"/>
          <p:cNvSpPr txBox="1"/>
          <p:nvPr>
            <p:ph idx="1" type="subTitle"/>
          </p:nvPr>
        </p:nvSpPr>
        <p:spPr>
          <a:xfrm>
            <a:off x="720000" y="2183225"/>
            <a:ext cx="3045900" cy="1214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81" name="Google Shape;381;p23"/>
          <p:cNvGrpSpPr/>
          <p:nvPr/>
        </p:nvGrpSpPr>
        <p:grpSpPr>
          <a:xfrm flipH="1" rot="10800000">
            <a:off x="5173104" y="269054"/>
            <a:ext cx="1309796" cy="257750"/>
            <a:chOff x="-6337521" y="4362225"/>
            <a:chExt cx="1309796" cy="257750"/>
          </a:xfrm>
        </p:grpSpPr>
        <p:sp>
          <p:nvSpPr>
            <p:cNvPr id="382" name="Google Shape;382;p23"/>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3"/>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3"/>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3"/>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3"/>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3"/>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3"/>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3"/>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3"/>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3"/>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92" name="Shape 392"/>
        <p:cNvGrpSpPr/>
        <p:nvPr/>
      </p:nvGrpSpPr>
      <p:grpSpPr>
        <a:xfrm>
          <a:off x="0" y="0"/>
          <a:ext cx="0" cy="0"/>
          <a:chOff x="0" y="0"/>
          <a:chExt cx="0" cy="0"/>
        </a:xfrm>
      </p:grpSpPr>
      <p:sp>
        <p:nvSpPr>
          <p:cNvPr id="393" name="Google Shape;393;p24"/>
          <p:cNvSpPr txBox="1"/>
          <p:nvPr>
            <p:ph type="title"/>
          </p:nvPr>
        </p:nvSpPr>
        <p:spPr>
          <a:xfrm>
            <a:off x="713225" y="539500"/>
            <a:ext cx="4632600" cy="1058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3200"/>
              <a:buNone/>
              <a:defRPr sz="5400"/>
            </a:lvl1pPr>
            <a:lvl2pPr lvl="1" rtl="0">
              <a:lnSpc>
                <a:spcPct val="115000"/>
              </a:lnSpc>
              <a:spcBef>
                <a:spcPts val="0"/>
              </a:spcBef>
              <a:spcAft>
                <a:spcPts val="0"/>
              </a:spcAft>
              <a:buSzPts val="3200"/>
              <a:buNone/>
              <a:defRPr/>
            </a:lvl2pPr>
            <a:lvl3pPr lvl="2" rtl="0">
              <a:lnSpc>
                <a:spcPct val="115000"/>
              </a:lnSpc>
              <a:spcBef>
                <a:spcPts val="0"/>
              </a:spcBef>
              <a:spcAft>
                <a:spcPts val="0"/>
              </a:spcAft>
              <a:buSzPts val="3200"/>
              <a:buNone/>
              <a:defRPr/>
            </a:lvl3pPr>
            <a:lvl4pPr lvl="3" rtl="0">
              <a:lnSpc>
                <a:spcPct val="115000"/>
              </a:lnSpc>
              <a:spcBef>
                <a:spcPts val="0"/>
              </a:spcBef>
              <a:spcAft>
                <a:spcPts val="0"/>
              </a:spcAft>
              <a:buSzPts val="3200"/>
              <a:buNone/>
              <a:defRPr/>
            </a:lvl4pPr>
            <a:lvl5pPr lvl="4" rtl="0">
              <a:lnSpc>
                <a:spcPct val="115000"/>
              </a:lnSpc>
              <a:spcBef>
                <a:spcPts val="0"/>
              </a:spcBef>
              <a:spcAft>
                <a:spcPts val="0"/>
              </a:spcAft>
              <a:buSzPts val="3200"/>
              <a:buNone/>
              <a:defRPr/>
            </a:lvl5pPr>
            <a:lvl6pPr lvl="5" rtl="0">
              <a:lnSpc>
                <a:spcPct val="115000"/>
              </a:lnSpc>
              <a:spcBef>
                <a:spcPts val="0"/>
              </a:spcBef>
              <a:spcAft>
                <a:spcPts val="0"/>
              </a:spcAft>
              <a:buSzPts val="3200"/>
              <a:buNone/>
              <a:defRPr/>
            </a:lvl6pPr>
            <a:lvl7pPr lvl="6" rtl="0">
              <a:lnSpc>
                <a:spcPct val="115000"/>
              </a:lnSpc>
              <a:spcBef>
                <a:spcPts val="0"/>
              </a:spcBef>
              <a:spcAft>
                <a:spcPts val="0"/>
              </a:spcAft>
              <a:buSzPts val="3200"/>
              <a:buNone/>
              <a:defRPr/>
            </a:lvl7pPr>
            <a:lvl8pPr lvl="7" rtl="0">
              <a:lnSpc>
                <a:spcPct val="115000"/>
              </a:lnSpc>
              <a:spcBef>
                <a:spcPts val="0"/>
              </a:spcBef>
              <a:spcAft>
                <a:spcPts val="0"/>
              </a:spcAft>
              <a:buSzPts val="3200"/>
              <a:buNone/>
              <a:defRPr/>
            </a:lvl8pPr>
            <a:lvl9pPr lvl="8" rtl="0">
              <a:lnSpc>
                <a:spcPct val="115000"/>
              </a:lnSpc>
              <a:spcBef>
                <a:spcPts val="0"/>
              </a:spcBef>
              <a:spcAft>
                <a:spcPts val="0"/>
              </a:spcAft>
              <a:buSzPts val="3200"/>
              <a:buNone/>
              <a:defRPr/>
            </a:lvl9pPr>
          </a:lstStyle>
          <a:p/>
        </p:txBody>
      </p:sp>
      <p:sp>
        <p:nvSpPr>
          <p:cNvPr id="394" name="Google Shape;394;p24"/>
          <p:cNvSpPr txBox="1"/>
          <p:nvPr>
            <p:ph idx="1" type="subTitle"/>
          </p:nvPr>
        </p:nvSpPr>
        <p:spPr>
          <a:xfrm>
            <a:off x="713225" y="1797375"/>
            <a:ext cx="4632600" cy="10587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1400"/>
              <a:buNone/>
              <a:defRPr sz="16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395" name="Google Shape;395;p24"/>
          <p:cNvSpPr/>
          <p:nvPr>
            <p:ph idx="2" type="pic"/>
          </p:nvPr>
        </p:nvSpPr>
        <p:spPr>
          <a:xfrm>
            <a:off x="5397500" y="1055100"/>
            <a:ext cx="3033300" cy="3033300"/>
          </a:xfrm>
          <a:prstGeom prst="ellipse">
            <a:avLst/>
          </a:prstGeom>
          <a:noFill/>
          <a:ln cap="flat" cmpd="sng" w="38100">
            <a:solidFill>
              <a:schemeClr val="lt1"/>
            </a:solidFill>
            <a:prstDash val="solid"/>
            <a:round/>
            <a:headEnd len="sm" w="sm" type="none"/>
            <a:tailEnd len="sm" w="sm" type="none"/>
          </a:ln>
        </p:spPr>
      </p:sp>
      <p:grpSp>
        <p:nvGrpSpPr>
          <p:cNvPr id="396" name="Google Shape;396;p24"/>
          <p:cNvGrpSpPr/>
          <p:nvPr/>
        </p:nvGrpSpPr>
        <p:grpSpPr>
          <a:xfrm>
            <a:off x="5143404" y="399825"/>
            <a:ext cx="1309796" cy="257750"/>
            <a:chOff x="-6337521" y="4362225"/>
            <a:chExt cx="1309796" cy="257750"/>
          </a:xfrm>
        </p:grpSpPr>
        <p:sp>
          <p:nvSpPr>
            <p:cNvPr id="397" name="Google Shape;397;p24"/>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4"/>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4"/>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4"/>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4"/>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4"/>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4"/>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4"/>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4"/>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4"/>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 name="Google Shape;407;p24"/>
          <p:cNvSpPr txBox="1"/>
          <p:nvPr/>
        </p:nvSpPr>
        <p:spPr>
          <a:xfrm>
            <a:off x="713225" y="3644075"/>
            <a:ext cx="3605100" cy="69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b="1" lang="en" sz="1000">
                <a:solidFill>
                  <a:schemeClr val="dk1"/>
                </a:solidFill>
                <a:latin typeface="Manrope"/>
                <a:ea typeface="Manrope"/>
                <a:cs typeface="Manrope"/>
                <a:sym typeface="Manrope"/>
              </a:rPr>
              <a:t>CREDITS:</a:t>
            </a:r>
            <a:r>
              <a:rPr lang="en" sz="1000">
                <a:solidFill>
                  <a:schemeClr val="dk1"/>
                </a:solidFill>
                <a:latin typeface="Manrope"/>
                <a:ea typeface="Manrope"/>
                <a:cs typeface="Manrope"/>
                <a:sym typeface="Manrope"/>
              </a:rPr>
              <a:t> This presentation template was created by </a:t>
            </a:r>
            <a:r>
              <a:rPr b="1" lang="en" sz="1000" u="sng">
                <a:solidFill>
                  <a:schemeClr val="hlink"/>
                </a:solidFill>
                <a:latin typeface="Manrope"/>
                <a:ea typeface="Manrope"/>
                <a:cs typeface="Manrope"/>
                <a:sym typeface="Manrope"/>
                <a:hlinkClick r:id="rId2"/>
              </a:rPr>
              <a:t>Slidesgo</a:t>
            </a:r>
            <a:r>
              <a:rPr lang="en" sz="1000">
                <a:solidFill>
                  <a:schemeClr val="dk1"/>
                </a:solidFill>
                <a:latin typeface="Manrope"/>
                <a:ea typeface="Manrope"/>
                <a:cs typeface="Manrope"/>
                <a:sym typeface="Manrope"/>
              </a:rPr>
              <a:t>, and includes icons by </a:t>
            </a:r>
            <a:r>
              <a:rPr b="1" lang="en" sz="1000" u="sng">
                <a:solidFill>
                  <a:schemeClr val="dk1"/>
                </a:solidFill>
                <a:latin typeface="Manrope"/>
                <a:ea typeface="Manrope"/>
                <a:cs typeface="Manrope"/>
                <a:sym typeface="Manrope"/>
                <a:hlinkClick r:id="rId3">
                  <a:extLst>
                    <a:ext uri="{A12FA001-AC4F-418D-AE19-62706E023703}">
                      <ahyp:hlinkClr val="tx"/>
                    </a:ext>
                  </a:extLst>
                </a:hlinkClick>
              </a:rPr>
              <a:t>Flaticon</a:t>
            </a:r>
            <a:r>
              <a:rPr lang="en" sz="1000">
                <a:solidFill>
                  <a:schemeClr val="dk1"/>
                </a:solidFill>
                <a:latin typeface="Manrope"/>
                <a:ea typeface="Manrope"/>
                <a:cs typeface="Manrope"/>
                <a:sym typeface="Manrope"/>
              </a:rPr>
              <a:t>, and infographics &amp; images by </a:t>
            </a:r>
            <a:r>
              <a:rPr b="1" lang="en" sz="1000" u="sng">
                <a:solidFill>
                  <a:schemeClr val="dk1"/>
                </a:solidFill>
                <a:latin typeface="Manrope"/>
                <a:ea typeface="Manrope"/>
                <a:cs typeface="Manrope"/>
                <a:sym typeface="Manrope"/>
                <a:hlinkClick r:id="rId4">
                  <a:extLst>
                    <a:ext uri="{A12FA001-AC4F-418D-AE19-62706E023703}">
                      <ahyp:hlinkClr val="tx"/>
                    </a:ext>
                  </a:extLst>
                </a:hlinkClick>
              </a:rPr>
              <a:t>Freepik</a:t>
            </a:r>
            <a:r>
              <a:rPr lang="en" sz="1000" u="sng">
                <a:solidFill>
                  <a:schemeClr val="dk1"/>
                </a:solidFill>
                <a:latin typeface="Manrope"/>
                <a:ea typeface="Manrope"/>
                <a:cs typeface="Manrope"/>
                <a:sym typeface="Manrope"/>
              </a:rPr>
              <a:t> </a:t>
            </a:r>
            <a:endParaRPr b="1" sz="1000" u="sng">
              <a:solidFill>
                <a:schemeClr val="dk1"/>
              </a:solidFill>
              <a:latin typeface="Manrope"/>
              <a:ea typeface="Manrope"/>
              <a:cs typeface="Manrope"/>
              <a:sym typeface="Manrope"/>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08" name="Shape 408"/>
        <p:cNvGrpSpPr/>
        <p:nvPr/>
      </p:nvGrpSpPr>
      <p:grpSpPr>
        <a:xfrm>
          <a:off x="0" y="0"/>
          <a:ext cx="0" cy="0"/>
          <a:chOff x="0" y="0"/>
          <a:chExt cx="0" cy="0"/>
        </a:xfrm>
      </p:grpSpPr>
      <p:grpSp>
        <p:nvGrpSpPr>
          <p:cNvPr id="409" name="Google Shape;409;p25"/>
          <p:cNvGrpSpPr/>
          <p:nvPr/>
        </p:nvGrpSpPr>
        <p:grpSpPr>
          <a:xfrm>
            <a:off x="7267300" y="-374475"/>
            <a:ext cx="2456449" cy="5138686"/>
            <a:chOff x="7267300" y="-374475"/>
            <a:chExt cx="2456449" cy="5138686"/>
          </a:xfrm>
        </p:grpSpPr>
        <p:grpSp>
          <p:nvGrpSpPr>
            <p:cNvPr id="410" name="Google Shape;410;p25"/>
            <p:cNvGrpSpPr/>
            <p:nvPr/>
          </p:nvGrpSpPr>
          <p:grpSpPr>
            <a:xfrm>
              <a:off x="7432804" y="4506461"/>
              <a:ext cx="1309796" cy="257750"/>
              <a:chOff x="-6337521" y="4362225"/>
              <a:chExt cx="1309796" cy="257750"/>
            </a:xfrm>
          </p:grpSpPr>
          <p:sp>
            <p:nvSpPr>
              <p:cNvPr id="411" name="Google Shape;411;p25"/>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5"/>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25"/>
            <p:cNvGrpSpPr/>
            <p:nvPr/>
          </p:nvGrpSpPr>
          <p:grpSpPr>
            <a:xfrm>
              <a:off x="7267300" y="-374475"/>
              <a:ext cx="2456449" cy="1917411"/>
              <a:chOff x="7267300" y="-366311"/>
              <a:chExt cx="2456449" cy="1917411"/>
            </a:xfrm>
          </p:grpSpPr>
          <p:sp>
            <p:nvSpPr>
              <p:cNvPr id="422" name="Google Shape;422;p25"/>
              <p:cNvSpPr/>
              <p:nvPr/>
            </p:nvSpPr>
            <p:spPr>
              <a:xfrm flipH="1" rot="-5400000">
                <a:off x="7653475" y="-50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flipH="1" rot="2699366">
                <a:off x="8648903" y="642478"/>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a:off x="7719598" y="15342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flipH="1" rot="2699336">
                <a:off x="7177884" y="-753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26" name="Shape 426"/>
        <p:cNvGrpSpPr/>
        <p:nvPr/>
      </p:nvGrpSpPr>
      <p:grpSpPr>
        <a:xfrm>
          <a:off x="0" y="0"/>
          <a:ext cx="0" cy="0"/>
          <a:chOff x="0" y="0"/>
          <a:chExt cx="0" cy="0"/>
        </a:xfrm>
      </p:grpSpPr>
      <p:grpSp>
        <p:nvGrpSpPr>
          <p:cNvPr id="427" name="Google Shape;427;p26"/>
          <p:cNvGrpSpPr/>
          <p:nvPr/>
        </p:nvGrpSpPr>
        <p:grpSpPr>
          <a:xfrm>
            <a:off x="7267300" y="387525"/>
            <a:ext cx="2456449" cy="5138686"/>
            <a:chOff x="7267300" y="387525"/>
            <a:chExt cx="2456449" cy="5138686"/>
          </a:xfrm>
        </p:grpSpPr>
        <p:grpSp>
          <p:nvGrpSpPr>
            <p:cNvPr id="428" name="Google Shape;428;p26"/>
            <p:cNvGrpSpPr/>
            <p:nvPr/>
          </p:nvGrpSpPr>
          <p:grpSpPr>
            <a:xfrm flipH="1" rot="10800000">
              <a:off x="7432804" y="387525"/>
              <a:ext cx="1309796" cy="257750"/>
              <a:chOff x="-6337521" y="4362225"/>
              <a:chExt cx="1309796" cy="257750"/>
            </a:xfrm>
          </p:grpSpPr>
          <p:sp>
            <p:nvSpPr>
              <p:cNvPr id="429" name="Google Shape;429;p26"/>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6"/>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6"/>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6"/>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6"/>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6"/>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6"/>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6"/>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6"/>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6"/>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26"/>
            <p:cNvGrpSpPr/>
            <p:nvPr/>
          </p:nvGrpSpPr>
          <p:grpSpPr>
            <a:xfrm flipH="1" rot="10800000">
              <a:off x="7267300" y="3608800"/>
              <a:ext cx="2456449" cy="1917411"/>
              <a:chOff x="7267300" y="-366311"/>
              <a:chExt cx="2456449" cy="1917411"/>
            </a:xfrm>
          </p:grpSpPr>
          <p:sp>
            <p:nvSpPr>
              <p:cNvPr id="440" name="Google Shape;440;p26"/>
              <p:cNvSpPr/>
              <p:nvPr/>
            </p:nvSpPr>
            <p:spPr>
              <a:xfrm flipH="1" rot="-5400000">
                <a:off x="7653475" y="-50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6"/>
              <p:cNvSpPr/>
              <p:nvPr/>
            </p:nvSpPr>
            <p:spPr>
              <a:xfrm flipH="1" rot="2699366">
                <a:off x="8648903" y="642478"/>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6"/>
              <p:cNvSpPr/>
              <p:nvPr/>
            </p:nvSpPr>
            <p:spPr>
              <a:xfrm>
                <a:off x="7719598" y="15342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6"/>
              <p:cNvSpPr/>
              <p:nvPr/>
            </p:nvSpPr>
            <p:spPr>
              <a:xfrm flipH="1" rot="2699336">
                <a:off x="7177884" y="-753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47" name="Shape 447"/>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48" name="Shape 448"/>
        <p:cNvGrpSpPr/>
        <p:nvPr/>
      </p:nvGrpSpPr>
      <p:grpSpPr>
        <a:xfrm>
          <a:off x="0" y="0"/>
          <a:ext cx="0" cy="0"/>
          <a:chOff x="0" y="0"/>
          <a:chExt cx="0" cy="0"/>
        </a:xfrm>
      </p:grpSpPr>
      <p:sp>
        <p:nvSpPr>
          <p:cNvPr id="449" name="Google Shape;449;p2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sp>
        <p:nvSpPr>
          <p:cNvPr id="29" name="Google Shape;29;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0" name="Google Shape;30;p4"/>
          <p:cNvSpPr txBox="1"/>
          <p:nvPr>
            <p:ph idx="1" type="body"/>
          </p:nvPr>
        </p:nvSpPr>
        <p:spPr>
          <a:xfrm>
            <a:off x="720000" y="1278025"/>
            <a:ext cx="4802100" cy="27417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32146E"/>
              </a:buClr>
              <a:buSzPts val="1400"/>
              <a:buFont typeface="Karla Medium"/>
              <a:buChar char="●"/>
              <a:defRPr/>
            </a:lvl1pPr>
            <a:lvl2pPr indent="-317500" lvl="1" marL="914400" rtl="0">
              <a:lnSpc>
                <a:spcPct val="115000"/>
              </a:lnSpc>
              <a:spcBef>
                <a:spcPts val="0"/>
              </a:spcBef>
              <a:spcAft>
                <a:spcPts val="0"/>
              </a:spcAft>
              <a:buClr>
                <a:srgbClr val="32146E"/>
              </a:buClr>
              <a:buSzPts val="1400"/>
              <a:buFont typeface="Karla Medium"/>
              <a:buChar char="○"/>
              <a:defRPr/>
            </a:lvl2pPr>
            <a:lvl3pPr indent="-317500" lvl="2" marL="1371600" rtl="0">
              <a:lnSpc>
                <a:spcPct val="115000"/>
              </a:lnSpc>
              <a:spcBef>
                <a:spcPts val="0"/>
              </a:spcBef>
              <a:spcAft>
                <a:spcPts val="0"/>
              </a:spcAft>
              <a:buClr>
                <a:srgbClr val="32146E"/>
              </a:buClr>
              <a:buSzPts val="1400"/>
              <a:buFont typeface="Karla Medium"/>
              <a:buChar char="■"/>
              <a:defRPr/>
            </a:lvl3pPr>
            <a:lvl4pPr indent="-317500" lvl="3" marL="1828800" rtl="0">
              <a:lnSpc>
                <a:spcPct val="115000"/>
              </a:lnSpc>
              <a:spcBef>
                <a:spcPts val="0"/>
              </a:spcBef>
              <a:spcAft>
                <a:spcPts val="0"/>
              </a:spcAft>
              <a:buClr>
                <a:srgbClr val="32146E"/>
              </a:buClr>
              <a:buSzPts val="1400"/>
              <a:buFont typeface="Karla Medium"/>
              <a:buChar char="●"/>
              <a:defRPr/>
            </a:lvl4pPr>
            <a:lvl5pPr indent="-317500" lvl="4" marL="2286000" rtl="0">
              <a:lnSpc>
                <a:spcPct val="115000"/>
              </a:lnSpc>
              <a:spcBef>
                <a:spcPts val="0"/>
              </a:spcBef>
              <a:spcAft>
                <a:spcPts val="0"/>
              </a:spcAft>
              <a:buClr>
                <a:srgbClr val="32146E"/>
              </a:buClr>
              <a:buSzPts val="1400"/>
              <a:buFont typeface="Karla Medium"/>
              <a:buChar char="○"/>
              <a:defRPr/>
            </a:lvl5pPr>
            <a:lvl6pPr indent="-317500" lvl="5" marL="2743200" rtl="0">
              <a:lnSpc>
                <a:spcPct val="115000"/>
              </a:lnSpc>
              <a:spcBef>
                <a:spcPts val="0"/>
              </a:spcBef>
              <a:spcAft>
                <a:spcPts val="0"/>
              </a:spcAft>
              <a:buClr>
                <a:srgbClr val="32146E"/>
              </a:buClr>
              <a:buSzPts val="1400"/>
              <a:buFont typeface="Karla Medium"/>
              <a:buChar char="■"/>
              <a:defRPr/>
            </a:lvl6pPr>
            <a:lvl7pPr indent="-317500" lvl="6" marL="3200400" rtl="0">
              <a:lnSpc>
                <a:spcPct val="115000"/>
              </a:lnSpc>
              <a:spcBef>
                <a:spcPts val="0"/>
              </a:spcBef>
              <a:spcAft>
                <a:spcPts val="0"/>
              </a:spcAft>
              <a:buClr>
                <a:srgbClr val="32146E"/>
              </a:buClr>
              <a:buSzPts val="1400"/>
              <a:buFont typeface="Karla Medium"/>
              <a:buChar char="●"/>
              <a:defRPr/>
            </a:lvl7pPr>
            <a:lvl8pPr indent="-317500" lvl="7" marL="3657600" rtl="0">
              <a:lnSpc>
                <a:spcPct val="115000"/>
              </a:lnSpc>
              <a:spcBef>
                <a:spcPts val="0"/>
              </a:spcBef>
              <a:spcAft>
                <a:spcPts val="0"/>
              </a:spcAft>
              <a:buClr>
                <a:srgbClr val="32146E"/>
              </a:buClr>
              <a:buSzPts val="1400"/>
              <a:buFont typeface="Karla Medium"/>
              <a:buChar char="○"/>
              <a:defRPr/>
            </a:lvl8pPr>
            <a:lvl9pPr indent="-317500" lvl="8" marL="4114800" rtl="0">
              <a:lnSpc>
                <a:spcPct val="115000"/>
              </a:lnSpc>
              <a:spcBef>
                <a:spcPts val="0"/>
              </a:spcBef>
              <a:spcAft>
                <a:spcPts val="0"/>
              </a:spcAft>
              <a:buClr>
                <a:srgbClr val="32146E"/>
              </a:buClr>
              <a:buSzPts val="1400"/>
              <a:buFont typeface="Karla Medium"/>
              <a:buChar char="■"/>
              <a:defRPr/>
            </a:lvl9pPr>
          </a:lstStyle>
          <a:p/>
        </p:txBody>
      </p:sp>
      <p:grpSp>
        <p:nvGrpSpPr>
          <p:cNvPr id="31" name="Google Shape;31;p4"/>
          <p:cNvGrpSpPr/>
          <p:nvPr/>
        </p:nvGrpSpPr>
        <p:grpSpPr>
          <a:xfrm>
            <a:off x="6673904" y="-721526"/>
            <a:ext cx="2963295" cy="5493901"/>
            <a:chOff x="6673904" y="-721526"/>
            <a:chExt cx="2963295" cy="5493901"/>
          </a:xfrm>
        </p:grpSpPr>
        <p:grpSp>
          <p:nvGrpSpPr>
            <p:cNvPr id="32" name="Google Shape;32;p4"/>
            <p:cNvGrpSpPr/>
            <p:nvPr/>
          </p:nvGrpSpPr>
          <p:grpSpPr>
            <a:xfrm>
              <a:off x="7656465" y="-721526"/>
              <a:ext cx="1980734" cy="2320737"/>
              <a:chOff x="7656465" y="-721526"/>
              <a:chExt cx="1980734" cy="2320737"/>
            </a:xfrm>
          </p:grpSpPr>
          <p:sp>
            <p:nvSpPr>
              <p:cNvPr id="33" name="Google Shape;33;p4"/>
              <p:cNvSpPr/>
              <p:nvPr/>
            </p:nvSpPr>
            <p:spPr>
              <a:xfrm flipH="1" rot="-5400000">
                <a:off x="7653475" y="-5815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 name="Google Shape;34;p4"/>
              <p:cNvGrpSpPr/>
              <p:nvPr/>
            </p:nvGrpSpPr>
            <p:grpSpPr>
              <a:xfrm>
                <a:off x="7775873" y="-721526"/>
                <a:ext cx="1861326" cy="2320737"/>
                <a:chOff x="7515698" y="-897261"/>
                <a:chExt cx="1861326" cy="2320737"/>
              </a:xfrm>
            </p:grpSpPr>
            <p:sp>
              <p:nvSpPr>
                <p:cNvPr id="35" name="Google Shape;35;p4"/>
                <p:cNvSpPr/>
                <p:nvPr/>
              </p:nvSpPr>
              <p:spPr>
                <a:xfrm flipH="1" rot="2699366">
                  <a:off x="8302178" y="731953"/>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7515698" y="11367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flipH="1" rot="2699336">
                  <a:off x="7493659" y="-53848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p:nvPr/>
            </p:nvSpPr>
            <p:spPr>
              <a:xfrm rot="2700000">
                <a:off x="7588783" y="-172000"/>
                <a:ext cx="770464" cy="127703"/>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4"/>
            <p:cNvGrpSpPr/>
            <p:nvPr/>
          </p:nvGrpSpPr>
          <p:grpSpPr>
            <a:xfrm>
              <a:off x="6673904" y="4514625"/>
              <a:ext cx="1309796" cy="257750"/>
              <a:chOff x="-6337521" y="4362225"/>
              <a:chExt cx="1309796" cy="257750"/>
            </a:xfrm>
          </p:grpSpPr>
          <p:sp>
            <p:nvSpPr>
              <p:cNvPr id="40" name="Google Shape;40;p4"/>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 name="Shape 50"/>
        <p:cNvGrpSpPr/>
        <p:nvPr/>
      </p:nvGrpSpPr>
      <p:grpSpPr>
        <a:xfrm>
          <a:off x="0" y="0"/>
          <a:ext cx="0" cy="0"/>
          <a:chOff x="0" y="0"/>
          <a:chExt cx="0" cy="0"/>
        </a:xfrm>
      </p:grpSpPr>
      <p:sp>
        <p:nvSpPr>
          <p:cNvPr id="51" name="Google Shape;51;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2" name="Google Shape;52;p5"/>
          <p:cNvSpPr txBox="1"/>
          <p:nvPr>
            <p:ph idx="1" type="subTitle"/>
          </p:nvPr>
        </p:nvSpPr>
        <p:spPr>
          <a:xfrm>
            <a:off x="5681399" y="3886250"/>
            <a:ext cx="2742600" cy="703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53" name="Google Shape;53;p5"/>
          <p:cNvSpPr txBox="1"/>
          <p:nvPr>
            <p:ph idx="2" type="subTitle"/>
          </p:nvPr>
        </p:nvSpPr>
        <p:spPr>
          <a:xfrm>
            <a:off x="720000" y="3886250"/>
            <a:ext cx="2742600" cy="703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54" name="Google Shape;54;p5"/>
          <p:cNvSpPr txBox="1"/>
          <p:nvPr>
            <p:ph idx="3" type="subTitle"/>
          </p:nvPr>
        </p:nvSpPr>
        <p:spPr>
          <a:xfrm>
            <a:off x="5681400" y="3456350"/>
            <a:ext cx="2742600" cy="429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sp>
        <p:nvSpPr>
          <p:cNvPr id="55" name="Google Shape;55;p5"/>
          <p:cNvSpPr txBox="1"/>
          <p:nvPr>
            <p:ph idx="4" type="subTitle"/>
          </p:nvPr>
        </p:nvSpPr>
        <p:spPr>
          <a:xfrm>
            <a:off x="720000" y="3456350"/>
            <a:ext cx="2742600" cy="429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DM Sans"/>
              <a:buNone/>
              <a:defRPr b="1" sz="2000">
                <a:latin typeface="Archivo"/>
                <a:ea typeface="Archivo"/>
                <a:cs typeface="Archivo"/>
                <a:sym typeface="Archivo"/>
              </a:defRPr>
            </a:lvl1pPr>
            <a:lvl2pPr lvl="1" rtl="0" algn="ctr">
              <a:lnSpc>
                <a:spcPct val="115000"/>
              </a:lnSpc>
              <a:spcBef>
                <a:spcPts val="0"/>
              </a:spcBef>
              <a:spcAft>
                <a:spcPts val="0"/>
              </a:spcAft>
              <a:buSzPts val="2200"/>
              <a:buFont typeface="DM Sans"/>
              <a:buNone/>
              <a:defRPr b="1" sz="2200">
                <a:latin typeface="DM Sans"/>
                <a:ea typeface="DM Sans"/>
                <a:cs typeface="DM Sans"/>
                <a:sym typeface="DM Sans"/>
              </a:defRPr>
            </a:lvl2pPr>
            <a:lvl3pPr lvl="2" rtl="0" algn="ctr">
              <a:lnSpc>
                <a:spcPct val="115000"/>
              </a:lnSpc>
              <a:spcBef>
                <a:spcPts val="0"/>
              </a:spcBef>
              <a:spcAft>
                <a:spcPts val="0"/>
              </a:spcAft>
              <a:buSzPts val="2200"/>
              <a:buFont typeface="DM Sans"/>
              <a:buNone/>
              <a:defRPr b="1" sz="2200">
                <a:latin typeface="DM Sans"/>
                <a:ea typeface="DM Sans"/>
                <a:cs typeface="DM Sans"/>
                <a:sym typeface="DM Sans"/>
              </a:defRPr>
            </a:lvl3pPr>
            <a:lvl4pPr lvl="3" rtl="0" algn="ctr">
              <a:lnSpc>
                <a:spcPct val="115000"/>
              </a:lnSpc>
              <a:spcBef>
                <a:spcPts val="0"/>
              </a:spcBef>
              <a:spcAft>
                <a:spcPts val="0"/>
              </a:spcAft>
              <a:buSzPts val="2200"/>
              <a:buFont typeface="DM Sans"/>
              <a:buNone/>
              <a:defRPr b="1" sz="2200">
                <a:latin typeface="DM Sans"/>
                <a:ea typeface="DM Sans"/>
                <a:cs typeface="DM Sans"/>
                <a:sym typeface="DM Sans"/>
              </a:defRPr>
            </a:lvl4pPr>
            <a:lvl5pPr lvl="4" rtl="0" algn="ctr">
              <a:lnSpc>
                <a:spcPct val="115000"/>
              </a:lnSpc>
              <a:spcBef>
                <a:spcPts val="0"/>
              </a:spcBef>
              <a:spcAft>
                <a:spcPts val="0"/>
              </a:spcAft>
              <a:buSzPts val="2200"/>
              <a:buFont typeface="DM Sans"/>
              <a:buNone/>
              <a:defRPr b="1" sz="2200">
                <a:latin typeface="DM Sans"/>
                <a:ea typeface="DM Sans"/>
                <a:cs typeface="DM Sans"/>
                <a:sym typeface="DM Sans"/>
              </a:defRPr>
            </a:lvl5pPr>
            <a:lvl6pPr lvl="5" rtl="0" algn="ctr">
              <a:lnSpc>
                <a:spcPct val="115000"/>
              </a:lnSpc>
              <a:spcBef>
                <a:spcPts val="0"/>
              </a:spcBef>
              <a:spcAft>
                <a:spcPts val="0"/>
              </a:spcAft>
              <a:buSzPts val="2200"/>
              <a:buFont typeface="DM Sans"/>
              <a:buNone/>
              <a:defRPr b="1" sz="2200">
                <a:latin typeface="DM Sans"/>
                <a:ea typeface="DM Sans"/>
                <a:cs typeface="DM Sans"/>
                <a:sym typeface="DM Sans"/>
              </a:defRPr>
            </a:lvl6pPr>
            <a:lvl7pPr lvl="6" rtl="0" algn="ctr">
              <a:lnSpc>
                <a:spcPct val="115000"/>
              </a:lnSpc>
              <a:spcBef>
                <a:spcPts val="0"/>
              </a:spcBef>
              <a:spcAft>
                <a:spcPts val="0"/>
              </a:spcAft>
              <a:buSzPts val="2200"/>
              <a:buFont typeface="DM Sans"/>
              <a:buNone/>
              <a:defRPr b="1" sz="2200">
                <a:latin typeface="DM Sans"/>
                <a:ea typeface="DM Sans"/>
                <a:cs typeface="DM Sans"/>
                <a:sym typeface="DM Sans"/>
              </a:defRPr>
            </a:lvl7pPr>
            <a:lvl8pPr lvl="7" rtl="0" algn="ctr">
              <a:lnSpc>
                <a:spcPct val="115000"/>
              </a:lnSpc>
              <a:spcBef>
                <a:spcPts val="0"/>
              </a:spcBef>
              <a:spcAft>
                <a:spcPts val="0"/>
              </a:spcAft>
              <a:buSzPts val="2200"/>
              <a:buFont typeface="DM Sans"/>
              <a:buNone/>
              <a:defRPr b="1" sz="2200">
                <a:latin typeface="DM Sans"/>
                <a:ea typeface="DM Sans"/>
                <a:cs typeface="DM Sans"/>
                <a:sym typeface="DM Sans"/>
              </a:defRPr>
            </a:lvl8pPr>
            <a:lvl9pPr lvl="8" rtl="0" algn="ctr">
              <a:lnSpc>
                <a:spcPct val="115000"/>
              </a:lnSpc>
              <a:spcBef>
                <a:spcPts val="0"/>
              </a:spcBef>
              <a:spcAft>
                <a:spcPts val="0"/>
              </a:spcAft>
              <a:buSzPts val="2200"/>
              <a:buFont typeface="DM Sans"/>
              <a:buNone/>
              <a:defRPr b="1" sz="2200">
                <a:latin typeface="DM Sans"/>
                <a:ea typeface="DM Sans"/>
                <a:cs typeface="DM Sans"/>
                <a:sym typeface="DM Sans"/>
              </a:defRPr>
            </a:lvl9pPr>
          </a:lstStyle>
          <a:p/>
        </p:txBody>
      </p:sp>
      <p:grpSp>
        <p:nvGrpSpPr>
          <p:cNvPr id="56" name="Google Shape;56;p5"/>
          <p:cNvGrpSpPr/>
          <p:nvPr/>
        </p:nvGrpSpPr>
        <p:grpSpPr>
          <a:xfrm>
            <a:off x="7656465" y="-721526"/>
            <a:ext cx="1980734" cy="2320737"/>
            <a:chOff x="7656465" y="-721526"/>
            <a:chExt cx="1980734" cy="2320737"/>
          </a:xfrm>
        </p:grpSpPr>
        <p:sp>
          <p:nvSpPr>
            <p:cNvPr id="57" name="Google Shape;57;p5"/>
            <p:cNvSpPr/>
            <p:nvPr/>
          </p:nvSpPr>
          <p:spPr>
            <a:xfrm flipH="1" rot="-5400000">
              <a:off x="7653475" y="-5815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5"/>
            <p:cNvGrpSpPr/>
            <p:nvPr/>
          </p:nvGrpSpPr>
          <p:grpSpPr>
            <a:xfrm>
              <a:off x="7775873" y="-721526"/>
              <a:ext cx="1861326" cy="2320737"/>
              <a:chOff x="7515698" y="-897261"/>
              <a:chExt cx="1861326" cy="2320737"/>
            </a:xfrm>
          </p:grpSpPr>
          <p:sp>
            <p:nvSpPr>
              <p:cNvPr id="59" name="Google Shape;59;p5"/>
              <p:cNvSpPr/>
              <p:nvPr/>
            </p:nvSpPr>
            <p:spPr>
              <a:xfrm flipH="1" rot="2699366">
                <a:off x="8302178" y="731953"/>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7515698" y="11367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flipH="1" rot="2699336">
                <a:off x="7493659" y="-53848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5"/>
            <p:cNvSpPr/>
            <p:nvPr/>
          </p:nvSpPr>
          <p:spPr>
            <a:xfrm rot="2700000">
              <a:off x="7588783" y="-172000"/>
              <a:ext cx="770464" cy="127703"/>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65" name="Google Shape;65;p6"/>
          <p:cNvGrpSpPr/>
          <p:nvPr/>
        </p:nvGrpSpPr>
        <p:grpSpPr>
          <a:xfrm>
            <a:off x="7267300" y="387525"/>
            <a:ext cx="2456449" cy="5138686"/>
            <a:chOff x="7267300" y="387525"/>
            <a:chExt cx="2456449" cy="5138686"/>
          </a:xfrm>
        </p:grpSpPr>
        <p:grpSp>
          <p:nvGrpSpPr>
            <p:cNvPr id="66" name="Google Shape;66;p6"/>
            <p:cNvGrpSpPr/>
            <p:nvPr/>
          </p:nvGrpSpPr>
          <p:grpSpPr>
            <a:xfrm flipH="1" rot="10800000">
              <a:off x="7432804" y="387525"/>
              <a:ext cx="1309796" cy="257750"/>
              <a:chOff x="-6337521" y="4362225"/>
              <a:chExt cx="1309796" cy="257750"/>
            </a:xfrm>
          </p:grpSpPr>
          <p:sp>
            <p:nvSpPr>
              <p:cNvPr id="67" name="Google Shape;67;p6"/>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6"/>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6"/>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6"/>
            <p:cNvGrpSpPr/>
            <p:nvPr/>
          </p:nvGrpSpPr>
          <p:grpSpPr>
            <a:xfrm flipH="1" rot="10800000">
              <a:off x="7267300" y="3608800"/>
              <a:ext cx="2456449" cy="1917411"/>
              <a:chOff x="7267300" y="-366311"/>
              <a:chExt cx="2456449" cy="1917411"/>
            </a:xfrm>
          </p:grpSpPr>
          <p:sp>
            <p:nvSpPr>
              <p:cNvPr id="78" name="Google Shape;78;p6"/>
              <p:cNvSpPr/>
              <p:nvPr/>
            </p:nvSpPr>
            <p:spPr>
              <a:xfrm flipH="1" rot="-5400000">
                <a:off x="7653475" y="-50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p:nvPr/>
            </p:nvSpPr>
            <p:spPr>
              <a:xfrm flipH="1" rot="2699366">
                <a:off x="8648903" y="642478"/>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p:cNvSpPr/>
              <p:nvPr/>
            </p:nvSpPr>
            <p:spPr>
              <a:xfrm>
                <a:off x="7719598" y="15342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p:nvPr/>
            </p:nvSpPr>
            <p:spPr>
              <a:xfrm flipH="1" rot="2699336">
                <a:off x="7177884" y="-753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2" name="Shape 82"/>
        <p:cNvGrpSpPr/>
        <p:nvPr/>
      </p:nvGrpSpPr>
      <p:grpSpPr>
        <a:xfrm>
          <a:off x="0" y="0"/>
          <a:ext cx="0" cy="0"/>
          <a:chOff x="0" y="0"/>
          <a:chExt cx="0" cy="0"/>
        </a:xfrm>
      </p:grpSpPr>
      <p:sp>
        <p:nvSpPr>
          <p:cNvPr id="83" name="Google Shape;83;p7"/>
          <p:cNvSpPr txBox="1"/>
          <p:nvPr>
            <p:ph idx="1" type="subTitle"/>
          </p:nvPr>
        </p:nvSpPr>
        <p:spPr>
          <a:xfrm>
            <a:off x="4255610" y="1667625"/>
            <a:ext cx="3030900" cy="2447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 name="Google Shape;84;p7"/>
          <p:cNvSpPr txBox="1"/>
          <p:nvPr>
            <p:ph idx="2" type="subTitle"/>
          </p:nvPr>
        </p:nvSpPr>
        <p:spPr>
          <a:xfrm>
            <a:off x="720000" y="1667625"/>
            <a:ext cx="3030900" cy="2447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5" name="Google Shape;85;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86" name="Google Shape;86;p7"/>
          <p:cNvGrpSpPr/>
          <p:nvPr/>
        </p:nvGrpSpPr>
        <p:grpSpPr>
          <a:xfrm>
            <a:off x="2212504" y="2617594"/>
            <a:ext cx="7422682" cy="2776688"/>
            <a:chOff x="2212504" y="2617594"/>
            <a:chExt cx="7422682" cy="2776688"/>
          </a:xfrm>
        </p:grpSpPr>
        <p:grpSp>
          <p:nvGrpSpPr>
            <p:cNvPr id="87" name="Google Shape;87;p7"/>
            <p:cNvGrpSpPr/>
            <p:nvPr/>
          </p:nvGrpSpPr>
          <p:grpSpPr>
            <a:xfrm>
              <a:off x="2212504" y="4514625"/>
              <a:ext cx="1309796" cy="257750"/>
              <a:chOff x="-6337521" y="4362225"/>
              <a:chExt cx="1309796" cy="257750"/>
            </a:xfrm>
          </p:grpSpPr>
          <p:sp>
            <p:nvSpPr>
              <p:cNvPr id="88" name="Google Shape;88;p7"/>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7"/>
            <p:cNvGrpSpPr/>
            <p:nvPr/>
          </p:nvGrpSpPr>
          <p:grpSpPr>
            <a:xfrm>
              <a:off x="6687000" y="2617594"/>
              <a:ext cx="2948185" cy="2776688"/>
              <a:chOff x="6687000" y="2617594"/>
              <a:chExt cx="2948185" cy="2776688"/>
            </a:xfrm>
          </p:grpSpPr>
          <p:sp>
            <p:nvSpPr>
              <p:cNvPr id="99" name="Google Shape;99;p7"/>
              <p:cNvSpPr/>
              <p:nvPr/>
            </p:nvSpPr>
            <p:spPr>
              <a:xfrm flipH="1">
                <a:off x="6687000" y="2703525"/>
                <a:ext cx="2457000" cy="2447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rot="-2699590">
                <a:off x="7946885" y="3849460"/>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7"/>
              <p:cNvSpPr/>
              <p:nvPr/>
            </p:nvSpPr>
            <p:spPr>
              <a:xfrm rot="-2700000">
                <a:off x="6857259" y="4943944"/>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7"/>
              <p:cNvSpPr/>
              <p:nvPr/>
            </p:nvSpPr>
            <p:spPr>
              <a:xfrm>
                <a:off x="6962498" y="355377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7"/>
              <p:cNvSpPr/>
              <p:nvPr/>
            </p:nvSpPr>
            <p:spPr>
              <a:xfrm rot="-2699590">
                <a:off x="7651509" y="3199003"/>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4" name="Shape 104"/>
        <p:cNvGrpSpPr/>
        <p:nvPr/>
      </p:nvGrpSpPr>
      <p:grpSpPr>
        <a:xfrm>
          <a:off x="0" y="0"/>
          <a:ext cx="0" cy="0"/>
          <a:chOff x="0" y="0"/>
          <a:chExt cx="0" cy="0"/>
        </a:xfrm>
      </p:grpSpPr>
      <p:sp>
        <p:nvSpPr>
          <p:cNvPr id="105" name="Google Shape;105;p8"/>
          <p:cNvSpPr txBox="1"/>
          <p:nvPr>
            <p:ph type="title"/>
          </p:nvPr>
        </p:nvSpPr>
        <p:spPr>
          <a:xfrm>
            <a:off x="713225" y="1488300"/>
            <a:ext cx="4684200" cy="21669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06" name="Google Shape;106;p8"/>
          <p:cNvSpPr/>
          <p:nvPr>
            <p:ph idx="2" type="pic"/>
          </p:nvPr>
        </p:nvSpPr>
        <p:spPr>
          <a:xfrm>
            <a:off x="5397500" y="1055100"/>
            <a:ext cx="3033300" cy="3033300"/>
          </a:xfrm>
          <a:prstGeom prst="ellipse">
            <a:avLst/>
          </a:prstGeom>
          <a:noFill/>
          <a:ln cap="flat" cmpd="sng" w="38100">
            <a:solidFill>
              <a:schemeClr val="lt1"/>
            </a:solidFill>
            <a:prstDash val="solid"/>
            <a:round/>
            <a:headEnd len="sm" w="sm" type="none"/>
            <a:tailEnd len="sm" w="sm" type="none"/>
          </a:ln>
        </p:spPr>
      </p:sp>
      <p:grpSp>
        <p:nvGrpSpPr>
          <p:cNvPr id="107" name="Google Shape;107;p8"/>
          <p:cNvGrpSpPr/>
          <p:nvPr/>
        </p:nvGrpSpPr>
        <p:grpSpPr>
          <a:xfrm>
            <a:off x="2669704" y="539500"/>
            <a:ext cx="1309796" cy="257750"/>
            <a:chOff x="-6337521" y="4362225"/>
            <a:chExt cx="1309796" cy="257750"/>
          </a:xfrm>
        </p:grpSpPr>
        <p:sp>
          <p:nvSpPr>
            <p:cNvPr id="108" name="Google Shape;108;p8"/>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8"/>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8"/>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8"/>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8"/>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8" name="Shape 118"/>
        <p:cNvGrpSpPr/>
        <p:nvPr/>
      </p:nvGrpSpPr>
      <p:grpSpPr>
        <a:xfrm>
          <a:off x="0" y="0"/>
          <a:ext cx="0" cy="0"/>
          <a:chOff x="0" y="0"/>
          <a:chExt cx="0" cy="0"/>
        </a:xfrm>
      </p:grpSpPr>
      <p:sp>
        <p:nvSpPr>
          <p:cNvPr id="119" name="Google Shape;119;p9"/>
          <p:cNvSpPr txBox="1"/>
          <p:nvPr>
            <p:ph type="title"/>
          </p:nvPr>
        </p:nvSpPr>
        <p:spPr>
          <a:xfrm>
            <a:off x="713225" y="1013500"/>
            <a:ext cx="6994200" cy="815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0" name="Google Shape;120;p9"/>
          <p:cNvSpPr txBox="1"/>
          <p:nvPr>
            <p:ph idx="1" type="subTitle"/>
          </p:nvPr>
        </p:nvSpPr>
        <p:spPr>
          <a:xfrm>
            <a:off x="713225" y="1978000"/>
            <a:ext cx="4708200" cy="2478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2"/>
              </a:buClr>
              <a:buSzPts val="1400"/>
              <a:buFont typeface="Montserrat"/>
              <a:buChar char="●"/>
              <a:defRPr/>
            </a:lvl1pPr>
            <a:lvl2pPr lvl="1" rtl="0" algn="ctr">
              <a:lnSpc>
                <a:spcPct val="115000"/>
              </a:lnSpc>
              <a:spcBef>
                <a:spcPts val="0"/>
              </a:spcBef>
              <a:spcAft>
                <a:spcPts val="0"/>
              </a:spcAft>
              <a:buClr>
                <a:schemeClr val="dk2"/>
              </a:buClr>
              <a:buSzPts val="1400"/>
              <a:buFont typeface="Montserrat"/>
              <a:buChar char="○"/>
              <a:defRPr/>
            </a:lvl2pPr>
            <a:lvl3pPr lvl="2" rtl="0" algn="ctr">
              <a:lnSpc>
                <a:spcPct val="115000"/>
              </a:lnSpc>
              <a:spcBef>
                <a:spcPts val="0"/>
              </a:spcBef>
              <a:spcAft>
                <a:spcPts val="0"/>
              </a:spcAft>
              <a:buClr>
                <a:schemeClr val="dk2"/>
              </a:buClr>
              <a:buSzPts val="1400"/>
              <a:buFont typeface="Montserrat"/>
              <a:buChar char="■"/>
              <a:defRPr/>
            </a:lvl3pPr>
            <a:lvl4pPr lvl="3" rtl="0" algn="ctr">
              <a:lnSpc>
                <a:spcPct val="115000"/>
              </a:lnSpc>
              <a:spcBef>
                <a:spcPts val="0"/>
              </a:spcBef>
              <a:spcAft>
                <a:spcPts val="0"/>
              </a:spcAft>
              <a:buClr>
                <a:schemeClr val="dk2"/>
              </a:buClr>
              <a:buSzPts val="1400"/>
              <a:buFont typeface="Montserrat"/>
              <a:buChar char="●"/>
              <a:defRPr/>
            </a:lvl4pPr>
            <a:lvl5pPr lvl="4" rtl="0" algn="ctr">
              <a:lnSpc>
                <a:spcPct val="115000"/>
              </a:lnSpc>
              <a:spcBef>
                <a:spcPts val="0"/>
              </a:spcBef>
              <a:spcAft>
                <a:spcPts val="0"/>
              </a:spcAft>
              <a:buClr>
                <a:schemeClr val="dk2"/>
              </a:buClr>
              <a:buSzPts val="1400"/>
              <a:buFont typeface="Montserrat"/>
              <a:buChar char="○"/>
              <a:defRPr/>
            </a:lvl5pPr>
            <a:lvl6pPr lvl="5" rtl="0" algn="ctr">
              <a:lnSpc>
                <a:spcPct val="115000"/>
              </a:lnSpc>
              <a:spcBef>
                <a:spcPts val="0"/>
              </a:spcBef>
              <a:spcAft>
                <a:spcPts val="0"/>
              </a:spcAft>
              <a:buClr>
                <a:schemeClr val="dk2"/>
              </a:buClr>
              <a:buSzPts val="1400"/>
              <a:buFont typeface="Montserrat"/>
              <a:buChar char="■"/>
              <a:defRPr/>
            </a:lvl6pPr>
            <a:lvl7pPr lvl="6" rtl="0" algn="ctr">
              <a:lnSpc>
                <a:spcPct val="115000"/>
              </a:lnSpc>
              <a:spcBef>
                <a:spcPts val="0"/>
              </a:spcBef>
              <a:spcAft>
                <a:spcPts val="0"/>
              </a:spcAft>
              <a:buClr>
                <a:schemeClr val="dk2"/>
              </a:buClr>
              <a:buSzPts val="1400"/>
              <a:buFont typeface="Montserrat"/>
              <a:buChar char="●"/>
              <a:defRPr/>
            </a:lvl7pPr>
            <a:lvl8pPr lvl="7" rtl="0" algn="ctr">
              <a:lnSpc>
                <a:spcPct val="115000"/>
              </a:lnSpc>
              <a:spcBef>
                <a:spcPts val="0"/>
              </a:spcBef>
              <a:spcAft>
                <a:spcPts val="0"/>
              </a:spcAft>
              <a:buClr>
                <a:schemeClr val="dk2"/>
              </a:buClr>
              <a:buSzPts val="1400"/>
              <a:buFont typeface="Montserrat"/>
              <a:buChar char="○"/>
              <a:defRPr/>
            </a:lvl8pPr>
            <a:lvl9pPr lvl="8" rtl="0" algn="ctr">
              <a:lnSpc>
                <a:spcPct val="115000"/>
              </a:lnSpc>
              <a:spcBef>
                <a:spcPts val="0"/>
              </a:spcBef>
              <a:spcAft>
                <a:spcPts val="0"/>
              </a:spcAft>
              <a:buClr>
                <a:schemeClr val="dk2"/>
              </a:buClr>
              <a:buSzPts val="1400"/>
              <a:buFont typeface="Montserrat"/>
              <a:buChar char="■"/>
              <a:defRPr/>
            </a:lvl9pPr>
          </a:lstStyle>
          <a:p/>
        </p:txBody>
      </p:sp>
      <p:grpSp>
        <p:nvGrpSpPr>
          <p:cNvPr id="121" name="Google Shape;121;p9"/>
          <p:cNvGrpSpPr/>
          <p:nvPr/>
        </p:nvGrpSpPr>
        <p:grpSpPr>
          <a:xfrm>
            <a:off x="6687000" y="-259068"/>
            <a:ext cx="2948185" cy="5032319"/>
            <a:chOff x="6687000" y="-259068"/>
            <a:chExt cx="2948185" cy="5032319"/>
          </a:xfrm>
        </p:grpSpPr>
        <p:grpSp>
          <p:nvGrpSpPr>
            <p:cNvPr id="122" name="Google Shape;122;p9"/>
            <p:cNvGrpSpPr/>
            <p:nvPr/>
          </p:nvGrpSpPr>
          <p:grpSpPr>
            <a:xfrm flipH="1" rot="10800000">
              <a:off x="7260604" y="4515501"/>
              <a:ext cx="1309796" cy="257750"/>
              <a:chOff x="-6337521" y="4362225"/>
              <a:chExt cx="1309796" cy="257750"/>
            </a:xfrm>
          </p:grpSpPr>
          <p:sp>
            <p:nvSpPr>
              <p:cNvPr id="123" name="Google Shape;123;p9"/>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9"/>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9"/>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9"/>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9"/>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9"/>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9"/>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9"/>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 name="Google Shape;133;p9"/>
            <p:cNvGrpSpPr/>
            <p:nvPr/>
          </p:nvGrpSpPr>
          <p:grpSpPr>
            <a:xfrm>
              <a:off x="6687000" y="-259068"/>
              <a:ext cx="2948185" cy="2776688"/>
              <a:chOff x="6687000" y="-259068"/>
              <a:chExt cx="2948185" cy="2776688"/>
            </a:xfrm>
          </p:grpSpPr>
          <p:sp>
            <p:nvSpPr>
              <p:cNvPr id="134" name="Google Shape;134;p9"/>
              <p:cNvSpPr/>
              <p:nvPr/>
            </p:nvSpPr>
            <p:spPr>
              <a:xfrm rot="10800000">
                <a:off x="6687000" y="-15411"/>
                <a:ext cx="2457000" cy="2447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9"/>
              <p:cNvSpPr/>
              <p:nvPr/>
            </p:nvSpPr>
            <p:spPr>
              <a:xfrm flipH="1" rot="-8100410">
                <a:off x="7946885" y="808032"/>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9"/>
              <p:cNvSpPr/>
              <p:nvPr/>
            </p:nvSpPr>
            <p:spPr>
              <a:xfrm flipH="1" rot="-8100000">
                <a:off x="6857259" y="76294"/>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9"/>
              <p:cNvSpPr/>
              <p:nvPr/>
            </p:nvSpPr>
            <p:spPr>
              <a:xfrm flipH="1" rot="10800000">
                <a:off x="6962498" y="271638"/>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9"/>
              <p:cNvSpPr/>
              <p:nvPr/>
            </p:nvSpPr>
            <p:spPr>
              <a:xfrm flipH="1" rot="-8100410">
                <a:off x="7651509" y="1609528"/>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9" name="Shape 139"/>
        <p:cNvGrpSpPr/>
        <p:nvPr/>
      </p:nvGrpSpPr>
      <p:grpSpPr>
        <a:xfrm>
          <a:off x="0" y="0"/>
          <a:ext cx="0" cy="0"/>
          <a:chOff x="0" y="0"/>
          <a:chExt cx="0" cy="0"/>
        </a:xfrm>
      </p:grpSpPr>
      <p:sp>
        <p:nvSpPr>
          <p:cNvPr id="140" name="Google Shape;140;p10"/>
          <p:cNvSpPr/>
          <p:nvPr>
            <p:ph idx="2" type="pic"/>
          </p:nvPr>
        </p:nvSpPr>
        <p:spPr>
          <a:xfrm>
            <a:off x="-75" y="-150"/>
            <a:ext cx="9144000" cy="5143500"/>
          </a:xfrm>
          <a:prstGeom prst="rect">
            <a:avLst/>
          </a:prstGeom>
          <a:noFill/>
          <a:ln>
            <a:noFill/>
          </a:ln>
        </p:spPr>
      </p:sp>
      <p:sp>
        <p:nvSpPr>
          <p:cNvPr id="141" name="Google Shape;141;p10"/>
          <p:cNvSpPr txBox="1"/>
          <p:nvPr>
            <p:ph type="title"/>
          </p:nvPr>
        </p:nvSpPr>
        <p:spPr>
          <a:xfrm>
            <a:off x="720000" y="3862050"/>
            <a:ext cx="7704000" cy="572700"/>
          </a:xfrm>
          <a:prstGeom prst="rect">
            <a:avLst/>
          </a:prstGeom>
          <a:solidFill>
            <a:schemeClr val="lt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200"/>
              <a:buNone/>
              <a:defRPr sz="3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2pPr>
            <a:lvl3pPr lvl="2"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3pPr>
            <a:lvl4pPr lvl="3"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4pPr>
            <a:lvl5pPr lvl="4"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5pPr>
            <a:lvl6pPr lvl="5"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6pPr>
            <a:lvl7pPr lvl="6"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7pPr>
            <a:lvl8pPr lvl="7"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8pPr>
            <a:lvl9pPr lvl="8"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1pPr>
            <a:lvl2pPr indent="-317500" lvl="1" marL="9144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2pPr>
            <a:lvl3pPr indent="-317500" lvl="2" marL="13716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3pPr>
            <a:lvl4pPr indent="-317500" lvl="3" marL="18288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4pPr>
            <a:lvl5pPr indent="-317500" lvl="4" marL="22860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5pPr>
            <a:lvl6pPr indent="-317500" lvl="5" marL="27432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6pPr>
            <a:lvl7pPr indent="-317500" lvl="6" marL="32004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7pPr>
            <a:lvl8pPr indent="-317500" lvl="7" marL="36576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8pPr>
            <a:lvl9pPr indent="-317500" lvl="8" marL="4114800">
              <a:lnSpc>
                <a:spcPct val="115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44" name="Shape 444"/>
        <p:cNvGrpSpPr/>
        <p:nvPr/>
      </p:nvGrpSpPr>
      <p:grpSpPr>
        <a:xfrm>
          <a:off x="0" y="0"/>
          <a:ext cx="0" cy="0"/>
          <a:chOff x="0" y="0"/>
          <a:chExt cx="0" cy="0"/>
        </a:xfrm>
      </p:grpSpPr>
      <p:sp>
        <p:nvSpPr>
          <p:cNvPr id="445" name="Google Shape;445;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46" name="Google Shape;446;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1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 Id="rId3" Type="http://schemas.openxmlformats.org/officeDocument/2006/relationships/image" Target="../media/image1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docs.google.com/spreadsheets/d/19Ga_-jRPALFnf1JJCzJaqdWMLSdglNwocznz-PCyzuE/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1.xml"/><Relationship Id="rId4" Type="http://schemas.openxmlformats.org/officeDocument/2006/relationships/slide" Target="/ppt/slides/slide28.xml"/><Relationship Id="rId9" Type="http://schemas.openxmlformats.org/officeDocument/2006/relationships/slide" Target="/ppt/slides/slide39.xml"/><Relationship Id="rId5" Type="http://schemas.openxmlformats.org/officeDocument/2006/relationships/slide" Target="/ppt/slides/slide27.xml"/><Relationship Id="rId6" Type="http://schemas.openxmlformats.org/officeDocument/2006/relationships/slide" Target="/ppt/slides/slide27.xml"/><Relationship Id="rId7" Type="http://schemas.openxmlformats.org/officeDocument/2006/relationships/slide" Target="/ppt/slides/slide26.xml"/><Relationship Id="rId8" Type="http://schemas.openxmlformats.org/officeDocument/2006/relationships/slide" Target="/ppt/slides/slide31.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3.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2.jpg"/><Relationship Id="rId4" Type="http://schemas.openxmlformats.org/officeDocument/2006/relationships/image" Target="../media/image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0.jpg"/><Relationship Id="rId4" Type="http://schemas.openxmlformats.org/officeDocument/2006/relationships/image" Target="../media/image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image" Target="../media/image12.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www.freepik.com/free-photo/college-students-different-ethnicities-cramming_34088844.htm/?utm_source=slidesgo_template&amp;utm_medium=referral-link&amp;utm_campaign=sg_resources&amp;utm_content=freepik" TargetMode="External"/><Relationship Id="rId4" Type="http://schemas.openxmlformats.org/officeDocument/2006/relationships/hyperlink" Target="https://www.freepik.com/free-photo/college-students-different-ethnicities-cramming_34088835.htm/?utm_source=slidesgo_template&amp;utm_medium=referral-link&amp;utm_campaign=sg_resources&amp;utm_content=freepik" TargetMode="External"/><Relationship Id="rId5" Type="http://schemas.openxmlformats.org/officeDocument/2006/relationships/hyperlink" Target="https://www.freepik.com/free-photo/college-students-different-ethnicities-cramming_34088841.htm/?utm_source=slidesgo_template&amp;utm_medium=referral-link&amp;utm_campaign=sg_resources&amp;utm_content=freepik" TargetMode="External"/><Relationship Id="rId6" Type="http://schemas.openxmlformats.org/officeDocument/2006/relationships/hyperlink" Target="https://www.freepik.com/free-photo/college-students-different-ethnicities-cramming_34088846.htm/?utm_source=slidesgo_template&amp;utm_medium=referral-link&amp;utm_campaign=sg_resources&amp;utm_content=freepik" TargetMode="External"/><Relationship Id="rId7" Type="http://schemas.openxmlformats.org/officeDocument/2006/relationships/hyperlink" Target="https://www.freepik.com/free-photo/college-students-different-ethnicities-cramming_34088867.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 Id="rId3" Type="http://schemas.openxmlformats.org/officeDocument/2006/relationships/hyperlink" Target="https://www.freepik.com/free-photo/full-shot-smiley-multiracial-college-students_31194698.htm/?utm_source=slidesgo_template&amp;utm_medium=referral-link&amp;utm_campaign=sg_resources&amp;utm_content=freepik" TargetMode="External"/><Relationship Id="rId4" Type="http://schemas.openxmlformats.org/officeDocument/2006/relationships/hyperlink" Target="https://www.freepik.com/free-photo/college-students-different-ethnicities-cramming_34088921.htm/?utm_source=slidesgo_template&amp;utm_medium=referral-link&amp;utm_campaign=sg_resources&amp;utm_content=freepik" TargetMode="External"/><Relationship Id="rId9" Type="http://schemas.openxmlformats.org/officeDocument/2006/relationships/hyperlink" Target="https://www.freepik.com/free-photo/portrait-smiling-blonde-young-businesswoman-holding-paper-pen-against-gray-backdrop_3699834.htm/?utm_source=slidesgo_template&amp;utm_medium=referral-link&amp;utm_campaign=sg_resources&amp;utm_content=freepik" TargetMode="External"/><Relationship Id="rId5" Type="http://schemas.openxmlformats.org/officeDocument/2006/relationships/hyperlink" Target="https://www.freepik.com/free-photo/classmates-learning-together-group-study-session_21076723.htm/?utm_source=slidesgo_template&amp;utm_medium=referral-link&amp;utm_campaign=sg_resources&amp;utm_content=freepik" TargetMode="External"/><Relationship Id="rId6" Type="http://schemas.openxmlformats.org/officeDocument/2006/relationships/hyperlink" Target="https://www.freepik.com/free-photo/students-studying-together-high-angle_31194717.htm/?utm_source=slidesgo_template&amp;utm_medium=referral-link&amp;utm_campaign=sg_resources&amp;utm_content=freepik" TargetMode="External"/><Relationship Id="rId7" Type="http://schemas.openxmlformats.org/officeDocument/2006/relationships/hyperlink" Target="https://www.freepik.com/free-photo/college-students-different-ethnicities-cramming_34088907.htm/?utm_source=slidesgo_template&amp;utm_medium=referral-link&amp;utm_campaign=sg_resources&amp;utm_content=freepik" TargetMode="External"/><Relationship Id="rId8" Type="http://schemas.openxmlformats.org/officeDocument/2006/relationships/hyperlink" Target="https://www.freepik.com/free-photo/college-students-different-ethnicities-cramming_34088862.htm/?utm_source=slidesgo_template&amp;utm_medium=referral-link&amp;utm_campaign=sg_resources&amp;utm_content=freepik" TargetMode="External"/><Relationship Id="rId11" Type="http://schemas.openxmlformats.org/officeDocument/2006/relationships/hyperlink" Target="https://www.freepik.com/free-photo/college-students-different-ethnicities-cramming_34088899.htm/?utm_source=slidesgo_template&amp;utm_medium=referral-link&amp;utm_campaign=sg_resources&amp;utm_content=freepik" TargetMode="External"/><Relationship Id="rId10" Type="http://schemas.openxmlformats.org/officeDocument/2006/relationships/hyperlink" Target="https://www.freepik.com/free-photo/front-view-man-doing-presentation-during-meeting_12065554.htm/?utm_source=slidesgo_template&amp;utm_medium=referral-link&amp;utm_campaign=sg_resources&amp;utm_content=freepik" TargetMode="External"/><Relationship Id="rId13" Type="http://schemas.openxmlformats.org/officeDocument/2006/relationships/hyperlink" Target="https://www.freepik.com/free-vector/flat-design-international-school-template_59566595.htm/?utm_source=slidesgo_template&amp;utm_medium=referral-link&amp;utm_campaign=sg_resources&amp;utm_content=freepik" TargetMode="External"/><Relationship Id="rId12" Type="http://schemas.openxmlformats.org/officeDocument/2006/relationships/hyperlink" Target="https://www.freepik.com/free-vector/flat-design-international-school-template_59566502.htm/?utm_source=slidesgo_template&amp;utm_medium=referral-link&amp;utm_campaign=sg_resources&amp;utm_content=freepik" TargetMode="External"/><Relationship Id="rId14" Type="http://schemas.openxmlformats.org/officeDocument/2006/relationships/hyperlink" Target="https://www.freepik.com/free-vector/flat-design-international-school-template_59566574.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bit.ly/2PfT4lq" TargetMode="External"/><Relationship Id="rId4" Type="http://schemas.openxmlformats.org/officeDocument/2006/relationships/slide" Target="/ppt/slides/slide2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 Id="rId3" Type="http://schemas.openxmlformats.org/officeDocument/2006/relationships/hyperlink" Target="http://bit.ly/2PfT4lq" TargetMode="External"/><Relationship Id="rId4" Type="http://schemas.openxmlformats.org/officeDocument/2006/relationships/slide" Target="/ppt/slides/slide2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hyperlink" Target="https://fonts.google.com/specimen/Archivo" TargetMode="External"/><Relationship Id="rId4" Type="http://schemas.openxmlformats.org/officeDocument/2006/relationships/hyperlink" Target="https://fonts.google.com/specimen/Manrope"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7.png"/><Relationship Id="rId17" Type="http://schemas.openxmlformats.org/officeDocument/2006/relationships/image" Target="../media/image9.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hyperlink" Target="https://bit.ly/2ZjL1pd"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 Id="rId3" Type="http://schemas.openxmlformats.org/officeDocument/2006/relationships/hyperlink" Target="https://workspace.google.com/marketplace/app/icons_for_slides_docs/381578326502"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30"/>
          <p:cNvSpPr txBox="1"/>
          <p:nvPr>
            <p:ph type="ctrTitle"/>
          </p:nvPr>
        </p:nvSpPr>
        <p:spPr>
          <a:xfrm>
            <a:off x="713225" y="539500"/>
            <a:ext cx="4807500" cy="200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a:latin typeface="Archivo Black"/>
                <a:ea typeface="Archivo Black"/>
                <a:cs typeface="Archivo Black"/>
                <a:sym typeface="Archivo Black"/>
              </a:rPr>
              <a:t>Business Administration </a:t>
            </a:r>
            <a:r>
              <a:rPr lang="en">
                <a:latin typeface="Archivo"/>
                <a:ea typeface="Archivo"/>
                <a:cs typeface="Archivo"/>
                <a:sym typeface="Archivo"/>
              </a:rPr>
              <a:t>School Center</a:t>
            </a:r>
            <a:endParaRPr>
              <a:latin typeface="Archivo"/>
              <a:ea typeface="Archivo"/>
              <a:cs typeface="Archivo"/>
              <a:sym typeface="Archivo"/>
            </a:endParaRPr>
          </a:p>
        </p:txBody>
      </p:sp>
      <p:sp>
        <p:nvSpPr>
          <p:cNvPr id="455" name="Google Shape;455;p30"/>
          <p:cNvSpPr txBox="1"/>
          <p:nvPr>
            <p:ph idx="1" type="subTitle"/>
          </p:nvPr>
        </p:nvSpPr>
        <p:spPr>
          <a:xfrm>
            <a:off x="713225" y="2733950"/>
            <a:ext cx="2237400" cy="63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456" name="Google Shape;456;p30"/>
          <p:cNvGrpSpPr/>
          <p:nvPr/>
        </p:nvGrpSpPr>
        <p:grpSpPr>
          <a:xfrm>
            <a:off x="4714200" y="683716"/>
            <a:ext cx="4429800" cy="4466709"/>
            <a:chOff x="4714200" y="683716"/>
            <a:chExt cx="4429800" cy="4466709"/>
          </a:xfrm>
        </p:grpSpPr>
        <p:sp>
          <p:nvSpPr>
            <p:cNvPr id="457" name="Google Shape;457;p30"/>
            <p:cNvSpPr/>
            <p:nvPr/>
          </p:nvSpPr>
          <p:spPr>
            <a:xfrm flipH="1">
              <a:off x="4714200" y="783325"/>
              <a:ext cx="4429800" cy="4367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0"/>
            <p:cNvSpPr/>
            <p:nvPr/>
          </p:nvSpPr>
          <p:spPr>
            <a:xfrm rot="-2700000">
              <a:off x="7675121" y="1303413"/>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0"/>
            <p:cNvSpPr/>
            <p:nvPr/>
          </p:nvSpPr>
          <p:spPr>
            <a:xfrm rot="-2699590">
              <a:off x="4984509" y="3275203"/>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0"/>
            <p:cNvSpPr/>
            <p:nvPr/>
          </p:nvSpPr>
          <p:spPr>
            <a:xfrm rot="-2699590">
              <a:off x="7108289" y="2092651"/>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0"/>
            <p:cNvSpPr/>
            <p:nvPr/>
          </p:nvSpPr>
          <p:spPr>
            <a:xfrm rot="-2699590">
              <a:off x="6792716" y="1243005"/>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0"/>
            <p:cNvSpPr/>
            <p:nvPr/>
          </p:nvSpPr>
          <p:spPr>
            <a:xfrm rot="-2699590">
              <a:off x="5127485" y="3849460"/>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30"/>
          <p:cNvGrpSpPr/>
          <p:nvPr/>
        </p:nvGrpSpPr>
        <p:grpSpPr>
          <a:xfrm>
            <a:off x="2669704" y="4362225"/>
            <a:ext cx="1309796" cy="257750"/>
            <a:chOff x="-6337521" y="4362225"/>
            <a:chExt cx="1309796" cy="257750"/>
          </a:xfrm>
        </p:grpSpPr>
        <p:sp>
          <p:nvSpPr>
            <p:cNvPr id="464" name="Google Shape;464;p30"/>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0"/>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0"/>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0"/>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0"/>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0"/>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0"/>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0"/>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0"/>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0"/>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74" name="Google Shape;474;p30"/>
          <p:cNvPicPr preferRelativeResize="0"/>
          <p:nvPr>
            <p:ph idx="2" type="pic"/>
          </p:nvPr>
        </p:nvPicPr>
        <p:blipFill rotWithShape="1">
          <a:blip r:embed="rId3">
            <a:alphaModFix/>
          </a:blip>
          <a:srcRect b="28753" l="6140" r="6140" t="12780"/>
          <a:stretch/>
        </p:blipFill>
        <p:spPr>
          <a:xfrm>
            <a:off x="5654925" y="1312525"/>
            <a:ext cx="2852100" cy="2852100"/>
          </a:xfrm>
          <a:prstGeom prst="ellipse">
            <a:avLst/>
          </a:prstGeom>
        </p:spPr>
      </p:pic>
      <p:grpSp>
        <p:nvGrpSpPr>
          <p:cNvPr id="475" name="Google Shape;475;p30"/>
          <p:cNvGrpSpPr/>
          <p:nvPr/>
        </p:nvGrpSpPr>
        <p:grpSpPr>
          <a:xfrm>
            <a:off x="4643689" y="2814981"/>
            <a:ext cx="2188531" cy="1862750"/>
            <a:chOff x="4643689" y="2814981"/>
            <a:chExt cx="2188531" cy="1862750"/>
          </a:xfrm>
        </p:grpSpPr>
        <p:sp>
          <p:nvSpPr>
            <p:cNvPr id="476" name="Google Shape;476;p30"/>
            <p:cNvSpPr/>
            <p:nvPr/>
          </p:nvSpPr>
          <p:spPr>
            <a:xfrm rot="-2700000">
              <a:off x="5941284" y="4227394"/>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0"/>
            <p:cNvSpPr/>
            <p:nvPr/>
          </p:nvSpPr>
          <p:spPr>
            <a:xfrm>
              <a:off x="4643689" y="2814981"/>
              <a:ext cx="1596600" cy="15966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39"/>
          <p:cNvSpPr/>
          <p:nvPr/>
        </p:nvSpPr>
        <p:spPr>
          <a:xfrm>
            <a:off x="4216900" y="3061031"/>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9"/>
          <p:cNvSpPr/>
          <p:nvPr/>
        </p:nvSpPr>
        <p:spPr>
          <a:xfrm>
            <a:off x="1586725" y="1299417"/>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9"/>
          <p:cNvSpPr/>
          <p:nvPr/>
        </p:nvSpPr>
        <p:spPr>
          <a:xfrm>
            <a:off x="4216900" y="1299417"/>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9"/>
          <p:cNvSpPr/>
          <p:nvPr/>
        </p:nvSpPr>
        <p:spPr>
          <a:xfrm>
            <a:off x="6847075" y="1299417"/>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9"/>
          <p:cNvSpPr/>
          <p:nvPr/>
        </p:nvSpPr>
        <p:spPr>
          <a:xfrm>
            <a:off x="1586725" y="3061031"/>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9"/>
          <p:cNvSpPr/>
          <p:nvPr/>
        </p:nvSpPr>
        <p:spPr>
          <a:xfrm>
            <a:off x="6847075" y="3061031"/>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9"/>
          <p:cNvSpPr txBox="1"/>
          <p:nvPr>
            <p:ph idx="2" type="subTitle"/>
          </p:nvPr>
        </p:nvSpPr>
        <p:spPr>
          <a:xfrm>
            <a:off x="3578949" y="2264101"/>
            <a:ext cx="19860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651" name="Google Shape;651;p39"/>
          <p:cNvSpPr txBox="1"/>
          <p:nvPr>
            <p:ph idx="5" type="subTitle"/>
          </p:nvPr>
        </p:nvSpPr>
        <p:spPr>
          <a:xfrm>
            <a:off x="6209125" y="2264101"/>
            <a:ext cx="19860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a:t>
            </a:r>
            <a:r>
              <a:rPr lang="en"/>
              <a:t>s the farthest planet from the Sun</a:t>
            </a:r>
            <a:endParaRPr/>
          </a:p>
        </p:txBody>
      </p:sp>
      <p:sp>
        <p:nvSpPr>
          <p:cNvPr id="652" name="Google Shape;652;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lang="en"/>
              <a:t>ur academic areas</a:t>
            </a:r>
            <a:endParaRPr/>
          </a:p>
        </p:txBody>
      </p:sp>
      <p:sp>
        <p:nvSpPr>
          <p:cNvPr id="653" name="Google Shape;653;p39"/>
          <p:cNvSpPr txBox="1"/>
          <p:nvPr>
            <p:ph idx="1" type="subTitle"/>
          </p:nvPr>
        </p:nvSpPr>
        <p:spPr>
          <a:xfrm>
            <a:off x="948775" y="2264101"/>
            <a:ext cx="19860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planet</a:t>
            </a:r>
            <a:endParaRPr/>
          </a:p>
        </p:txBody>
      </p:sp>
      <p:sp>
        <p:nvSpPr>
          <p:cNvPr id="654" name="Google Shape;654;p39"/>
          <p:cNvSpPr txBox="1"/>
          <p:nvPr>
            <p:ph idx="3" type="subTitle"/>
          </p:nvPr>
        </p:nvSpPr>
        <p:spPr>
          <a:xfrm>
            <a:off x="948775" y="4013304"/>
            <a:ext cx="19860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655" name="Google Shape;655;p39"/>
          <p:cNvSpPr txBox="1"/>
          <p:nvPr>
            <p:ph idx="4" type="subTitle"/>
          </p:nvPr>
        </p:nvSpPr>
        <p:spPr>
          <a:xfrm>
            <a:off x="3578949" y="4013304"/>
            <a:ext cx="19860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656" name="Google Shape;656;p39"/>
          <p:cNvSpPr txBox="1"/>
          <p:nvPr>
            <p:ph idx="6" type="subTitle"/>
          </p:nvPr>
        </p:nvSpPr>
        <p:spPr>
          <a:xfrm>
            <a:off x="6209125" y="4013304"/>
            <a:ext cx="1986000" cy="62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657" name="Google Shape;657;p39"/>
          <p:cNvSpPr txBox="1"/>
          <p:nvPr>
            <p:ph idx="7" type="subTitle"/>
          </p:nvPr>
        </p:nvSpPr>
        <p:spPr>
          <a:xfrm>
            <a:off x="948775" y="1912865"/>
            <a:ext cx="1986000" cy="42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658" name="Google Shape;658;p39"/>
          <p:cNvSpPr txBox="1"/>
          <p:nvPr>
            <p:ph idx="8" type="subTitle"/>
          </p:nvPr>
        </p:nvSpPr>
        <p:spPr>
          <a:xfrm>
            <a:off x="3578949" y="1912865"/>
            <a:ext cx="1986000" cy="42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59" name="Google Shape;659;p39"/>
          <p:cNvSpPr txBox="1"/>
          <p:nvPr>
            <p:ph idx="9" type="subTitle"/>
          </p:nvPr>
        </p:nvSpPr>
        <p:spPr>
          <a:xfrm>
            <a:off x="948775" y="3663804"/>
            <a:ext cx="1986000" cy="4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60" name="Google Shape;660;p39"/>
          <p:cNvSpPr txBox="1"/>
          <p:nvPr>
            <p:ph idx="13" type="subTitle"/>
          </p:nvPr>
        </p:nvSpPr>
        <p:spPr>
          <a:xfrm>
            <a:off x="3578949" y="3663804"/>
            <a:ext cx="1986000" cy="4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661" name="Google Shape;661;p39"/>
          <p:cNvSpPr txBox="1"/>
          <p:nvPr>
            <p:ph idx="14" type="subTitle"/>
          </p:nvPr>
        </p:nvSpPr>
        <p:spPr>
          <a:xfrm>
            <a:off x="6209125" y="1912865"/>
            <a:ext cx="1986000" cy="42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662" name="Google Shape;662;p39"/>
          <p:cNvSpPr txBox="1"/>
          <p:nvPr>
            <p:ph idx="15" type="subTitle"/>
          </p:nvPr>
        </p:nvSpPr>
        <p:spPr>
          <a:xfrm>
            <a:off x="6209125" y="3663804"/>
            <a:ext cx="1986000" cy="4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grpSp>
        <p:nvGrpSpPr>
          <p:cNvPr id="663" name="Google Shape;663;p39"/>
          <p:cNvGrpSpPr/>
          <p:nvPr/>
        </p:nvGrpSpPr>
        <p:grpSpPr>
          <a:xfrm>
            <a:off x="7016802" y="1373206"/>
            <a:ext cx="367261" cy="366364"/>
            <a:chOff x="-64410850" y="4094450"/>
            <a:chExt cx="317425" cy="316650"/>
          </a:xfrm>
        </p:grpSpPr>
        <p:sp>
          <p:nvSpPr>
            <p:cNvPr id="664" name="Google Shape;664;p3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 name="Google Shape;667;p39"/>
          <p:cNvGrpSpPr/>
          <p:nvPr/>
        </p:nvGrpSpPr>
        <p:grpSpPr>
          <a:xfrm>
            <a:off x="4396053" y="1393239"/>
            <a:ext cx="351786" cy="326274"/>
            <a:chOff x="-62511900" y="4129100"/>
            <a:chExt cx="304050" cy="282000"/>
          </a:xfrm>
        </p:grpSpPr>
        <p:sp>
          <p:nvSpPr>
            <p:cNvPr id="668" name="Google Shape;668;p3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39"/>
          <p:cNvGrpSpPr/>
          <p:nvPr/>
        </p:nvGrpSpPr>
        <p:grpSpPr>
          <a:xfrm>
            <a:off x="1757681" y="3134787"/>
            <a:ext cx="368186" cy="366364"/>
            <a:chOff x="-62151950" y="4111775"/>
            <a:chExt cx="318225" cy="316650"/>
          </a:xfrm>
        </p:grpSpPr>
        <p:sp>
          <p:nvSpPr>
            <p:cNvPr id="674" name="Google Shape;674;p3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 name="Google Shape;678;p39"/>
          <p:cNvGrpSpPr/>
          <p:nvPr/>
        </p:nvGrpSpPr>
        <p:grpSpPr>
          <a:xfrm>
            <a:off x="4388768" y="3134330"/>
            <a:ext cx="366364" cy="367290"/>
            <a:chOff x="-61784125" y="3377700"/>
            <a:chExt cx="316650" cy="317450"/>
          </a:xfrm>
        </p:grpSpPr>
        <p:sp>
          <p:nvSpPr>
            <p:cNvPr id="679" name="Google Shape;679;p3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39"/>
          <p:cNvGrpSpPr/>
          <p:nvPr/>
        </p:nvGrpSpPr>
        <p:grpSpPr>
          <a:xfrm>
            <a:off x="7018025" y="3143404"/>
            <a:ext cx="350995" cy="349133"/>
            <a:chOff x="6168925" y="3936925"/>
            <a:chExt cx="296950" cy="295375"/>
          </a:xfrm>
        </p:grpSpPr>
        <p:sp>
          <p:nvSpPr>
            <p:cNvPr id="687" name="Google Shape;687;p3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 name="Google Shape;693;p39"/>
          <p:cNvSpPr/>
          <p:nvPr/>
        </p:nvSpPr>
        <p:spPr>
          <a:xfrm>
            <a:off x="1757670" y="1398433"/>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mission and vision</a:t>
            </a:r>
            <a:endParaRPr/>
          </a:p>
        </p:txBody>
      </p:sp>
      <p:sp>
        <p:nvSpPr>
          <p:cNvPr id="699" name="Google Shape;699;p40"/>
          <p:cNvSpPr txBox="1"/>
          <p:nvPr>
            <p:ph idx="1" type="subTitle"/>
          </p:nvPr>
        </p:nvSpPr>
        <p:spPr>
          <a:xfrm>
            <a:off x="5064125" y="2877325"/>
            <a:ext cx="2736900" cy="122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700" name="Google Shape;700;p40"/>
          <p:cNvSpPr txBox="1"/>
          <p:nvPr>
            <p:ph idx="2" type="subTitle"/>
          </p:nvPr>
        </p:nvSpPr>
        <p:spPr>
          <a:xfrm>
            <a:off x="1342985" y="2877325"/>
            <a:ext cx="2736900" cy="122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701" name="Google Shape;701;p40"/>
          <p:cNvSpPr txBox="1"/>
          <p:nvPr>
            <p:ph idx="3" type="subTitle"/>
          </p:nvPr>
        </p:nvSpPr>
        <p:spPr>
          <a:xfrm>
            <a:off x="5064125" y="2447425"/>
            <a:ext cx="2736900" cy="4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Vision</a:t>
            </a:r>
            <a:endParaRPr/>
          </a:p>
        </p:txBody>
      </p:sp>
      <p:sp>
        <p:nvSpPr>
          <p:cNvPr id="702" name="Google Shape;702;p40"/>
          <p:cNvSpPr txBox="1"/>
          <p:nvPr>
            <p:ph idx="4" type="subTitle"/>
          </p:nvPr>
        </p:nvSpPr>
        <p:spPr>
          <a:xfrm>
            <a:off x="1342975" y="2447425"/>
            <a:ext cx="2736900" cy="4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Mission</a:t>
            </a:r>
            <a:endParaRPr/>
          </a:p>
        </p:txBody>
      </p:sp>
      <p:sp>
        <p:nvSpPr>
          <p:cNvPr id="703" name="Google Shape;703;p40"/>
          <p:cNvSpPr/>
          <p:nvPr/>
        </p:nvSpPr>
        <p:spPr>
          <a:xfrm>
            <a:off x="2356375" y="1707790"/>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0"/>
          <p:cNvSpPr/>
          <p:nvPr/>
        </p:nvSpPr>
        <p:spPr>
          <a:xfrm>
            <a:off x="6077525" y="1707790"/>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 name="Google Shape;705;p40"/>
          <p:cNvGrpSpPr/>
          <p:nvPr/>
        </p:nvGrpSpPr>
        <p:grpSpPr>
          <a:xfrm>
            <a:off x="6262130" y="1875298"/>
            <a:ext cx="340890" cy="178912"/>
            <a:chOff x="2084325" y="363300"/>
            <a:chExt cx="484150" cy="254100"/>
          </a:xfrm>
        </p:grpSpPr>
        <p:sp>
          <p:nvSpPr>
            <p:cNvPr id="706" name="Google Shape;706;p40"/>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 name="Google Shape;707;p40"/>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 name="Google Shape;708;p40"/>
          <p:cNvGrpSpPr/>
          <p:nvPr/>
        </p:nvGrpSpPr>
        <p:grpSpPr>
          <a:xfrm>
            <a:off x="2540127" y="1795123"/>
            <a:ext cx="342580" cy="339271"/>
            <a:chOff x="5049725" y="1435050"/>
            <a:chExt cx="486550" cy="481850"/>
          </a:xfrm>
        </p:grpSpPr>
        <p:sp>
          <p:nvSpPr>
            <p:cNvPr id="709" name="Google Shape;709;p4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 name="Google Shape;710;p4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 name="Google Shape;711;p4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 name="Google Shape;712;p4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41"/>
          <p:cNvSpPr/>
          <p:nvPr/>
        </p:nvSpPr>
        <p:spPr>
          <a:xfrm>
            <a:off x="882578" y="2969975"/>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1"/>
          <p:cNvSpPr/>
          <p:nvPr/>
        </p:nvSpPr>
        <p:spPr>
          <a:xfrm>
            <a:off x="882578" y="1644769"/>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1"/>
          <p:cNvSpPr/>
          <p:nvPr/>
        </p:nvSpPr>
        <p:spPr>
          <a:xfrm>
            <a:off x="4925428" y="2969975"/>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1"/>
          <p:cNvSpPr/>
          <p:nvPr/>
        </p:nvSpPr>
        <p:spPr>
          <a:xfrm>
            <a:off x="4925428" y="1644769"/>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values</a:t>
            </a:r>
            <a:endParaRPr/>
          </a:p>
        </p:txBody>
      </p:sp>
      <p:sp>
        <p:nvSpPr>
          <p:cNvPr id="722" name="Google Shape;722;p41"/>
          <p:cNvSpPr txBox="1"/>
          <p:nvPr>
            <p:ph idx="1" type="subTitle"/>
          </p:nvPr>
        </p:nvSpPr>
        <p:spPr>
          <a:xfrm>
            <a:off x="1668869" y="20016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723" name="Google Shape;723;p41"/>
          <p:cNvSpPr txBox="1"/>
          <p:nvPr>
            <p:ph idx="2" type="subTitle"/>
          </p:nvPr>
        </p:nvSpPr>
        <p:spPr>
          <a:xfrm>
            <a:off x="5711722" y="20016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very far from the Sun</a:t>
            </a:r>
            <a:endParaRPr/>
          </a:p>
        </p:txBody>
      </p:sp>
      <p:sp>
        <p:nvSpPr>
          <p:cNvPr id="724" name="Google Shape;724;p41"/>
          <p:cNvSpPr txBox="1"/>
          <p:nvPr>
            <p:ph idx="3" type="subTitle"/>
          </p:nvPr>
        </p:nvSpPr>
        <p:spPr>
          <a:xfrm>
            <a:off x="1668869" y="3325493"/>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725" name="Google Shape;725;p41"/>
          <p:cNvSpPr txBox="1"/>
          <p:nvPr>
            <p:ph idx="4" type="subTitle"/>
          </p:nvPr>
        </p:nvSpPr>
        <p:spPr>
          <a:xfrm>
            <a:off x="5711722" y="3325493"/>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726" name="Google Shape;726;p41"/>
          <p:cNvSpPr txBox="1"/>
          <p:nvPr>
            <p:ph idx="5" type="subTitle"/>
          </p:nvPr>
        </p:nvSpPr>
        <p:spPr>
          <a:xfrm>
            <a:off x="1668865" y="1610569"/>
            <a:ext cx="1978200" cy="42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727" name="Google Shape;727;p41"/>
          <p:cNvSpPr txBox="1"/>
          <p:nvPr>
            <p:ph idx="6" type="subTitle"/>
          </p:nvPr>
        </p:nvSpPr>
        <p:spPr>
          <a:xfrm>
            <a:off x="5711717" y="1610569"/>
            <a:ext cx="1978200" cy="42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728" name="Google Shape;728;p41"/>
          <p:cNvSpPr txBox="1"/>
          <p:nvPr>
            <p:ph idx="7" type="subTitle"/>
          </p:nvPr>
        </p:nvSpPr>
        <p:spPr>
          <a:xfrm>
            <a:off x="1668865" y="2935775"/>
            <a:ext cx="1978200" cy="42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729" name="Google Shape;729;p41"/>
          <p:cNvSpPr txBox="1"/>
          <p:nvPr>
            <p:ph idx="8" type="subTitle"/>
          </p:nvPr>
        </p:nvSpPr>
        <p:spPr>
          <a:xfrm>
            <a:off x="5711717" y="2935775"/>
            <a:ext cx="1978200" cy="42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grpSp>
        <p:nvGrpSpPr>
          <p:cNvPr id="730" name="Google Shape;730;p41"/>
          <p:cNvGrpSpPr/>
          <p:nvPr/>
        </p:nvGrpSpPr>
        <p:grpSpPr>
          <a:xfrm>
            <a:off x="1054000" y="1718099"/>
            <a:ext cx="367261" cy="367261"/>
            <a:chOff x="-63250675" y="4110200"/>
            <a:chExt cx="317425" cy="317425"/>
          </a:xfrm>
        </p:grpSpPr>
        <p:sp>
          <p:nvSpPr>
            <p:cNvPr id="731" name="Google Shape;731;p41"/>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1"/>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1"/>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1"/>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1"/>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1"/>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1"/>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1"/>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1"/>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41"/>
          <p:cNvGrpSpPr/>
          <p:nvPr/>
        </p:nvGrpSpPr>
        <p:grpSpPr>
          <a:xfrm>
            <a:off x="1062103" y="3064197"/>
            <a:ext cx="351024" cy="325464"/>
            <a:chOff x="6543825" y="3202075"/>
            <a:chExt cx="296975" cy="275350"/>
          </a:xfrm>
        </p:grpSpPr>
        <p:sp>
          <p:nvSpPr>
            <p:cNvPr id="741" name="Google Shape;741;p41"/>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1"/>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1"/>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1"/>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1"/>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1"/>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1"/>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 name="Google Shape;748;p41"/>
          <p:cNvGrpSpPr/>
          <p:nvPr/>
        </p:nvGrpSpPr>
        <p:grpSpPr>
          <a:xfrm>
            <a:off x="5102642" y="1727156"/>
            <a:ext cx="355664" cy="349133"/>
            <a:chOff x="5716825" y="3235950"/>
            <a:chExt cx="300900" cy="295375"/>
          </a:xfrm>
        </p:grpSpPr>
        <p:sp>
          <p:nvSpPr>
            <p:cNvPr id="749" name="Google Shape;749;p41"/>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1"/>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1"/>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1"/>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41"/>
          <p:cNvGrpSpPr/>
          <p:nvPr/>
        </p:nvGrpSpPr>
        <p:grpSpPr>
          <a:xfrm>
            <a:off x="5110879" y="3057293"/>
            <a:ext cx="339200" cy="339271"/>
            <a:chOff x="5049725" y="2027900"/>
            <a:chExt cx="481750" cy="481850"/>
          </a:xfrm>
        </p:grpSpPr>
        <p:sp>
          <p:nvSpPr>
            <p:cNvPr id="754" name="Google Shape;754;p41"/>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 name="Google Shape;755;p41"/>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 name="Google Shape;756;p41"/>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 name="Google Shape;757;p41"/>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 name="Google Shape;758;p41"/>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 name="Google Shape;759;p41"/>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 name="Google Shape;760;p41"/>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 name="Google Shape;761;p41"/>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lang="en"/>
              <a:t>ur success</a:t>
            </a:r>
            <a:endParaRPr/>
          </a:p>
        </p:txBody>
      </p:sp>
      <p:sp>
        <p:nvSpPr>
          <p:cNvPr id="767" name="Google Shape;767;p42"/>
          <p:cNvSpPr txBox="1"/>
          <p:nvPr>
            <p:ph idx="1" type="subTitle"/>
          </p:nvPr>
        </p:nvSpPr>
        <p:spPr>
          <a:xfrm>
            <a:off x="720000" y="3704885"/>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768" name="Google Shape;768;p42"/>
          <p:cNvSpPr txBox="1"/>
          <p:nvPr>
            <p:ph idx="2" type="subTitle"/>
          </p:nvPr>
        </p:nvSpPr>
        <p:spPr>
          <a:xfrm>
            <a:off x="3266724" y="3704885"/>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769" name="Google Shape;769;p42"/>
          <p:cNvSpPr txBox="1"/>
          <p:nvPr>
            <p:ph idx="3" type="subTitle"/>
          </p:nvPr>
        </p:nvSpPr>
        <p:spPr>
          <a:xfrm>
            <a:off x="5813447" y="3704885"/>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770" name="Google Shape;770;p42"/>
          <p:cNvSpPr txBox="1"/>
          <p:nvPr>
            <p:ph idx="4" type="title"/>
          </p:nvPr>
        </p:nvSpPr>
        <p:spPr>
          <a:xfrm>
            <a:off x="1411575" y="1159325"/>
            <a:ext cx="792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771" name="Google Shape;771;p42"/>
          <p:cNvSpPr txBox="1"/>
          <p:nvPr>
            <p:ph idx="5" type="title"/>
          </p:nvPr>
        </p:nvSpPr>
        <p:spPr>
          <a:xfrm>
            <a:off x="3958225" y="1159325"/>
            <a:ext cx="792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772" name="Google Shape;772;p42"/>
          <p:cNvSpPr txBox="1"/>
          <p:nvPr>
            <p:ph idx="6" type="title"/>
          </p:nvPr>
        </p:nvSpPr>
        <p:spPr>
          <a:xfrm>
            <a:off x="6504950" y="1159325"/>
            <a:ext cx="792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773" name="Google Shape;773;p42"/>
          <p:cNvSpPr/>
          <p:nvPr/>
        </p:nvSpPr>
        <p:spPr>
          <a:xfrm>
            <a:off x="1525500" y="1902828"/>
            <a:ext cx="564300" cy="13572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2"/>
          <p:cNvSpPr/>
          <p:nvPr/>
        </p:nvSpPr>
        <p:spPr>
          <a:xfrm>
            <a:off x="1525500" y="2687327"/>
            <a:ext cx="564300" cy="5727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2"/>
          <p:cNvSpPr/>
          <p:nvPr/>
        </p:nvSpPr>
        <p:spPr>
          <a:xfrm>
            <a:off x="4072222" y="1902828"/>
            <a:ext cx="564300" cy="13572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2"/>
          <p:cNvSpPr/>
          <p:nvPr/>
        </p:nvSpPr>
        <p:spPr>
          <a:xfrm>
            <a:off x="4072225" y="2555028"/>
            <a:ext cx="564300" cy="7050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2"/>
          <p:cNvSpPr/>
          <p:nvPr/>
        </p:nvSpPr>
        <p:spPr>
          <a:xfrm>
            <a:off x="6618950" y="1902828"/>
            <a:ext cx="564300" cy="13572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2"/>
          <p:cNvSpPr/>
          <p:nvPr/>
        </p:nvSpPr>
        <p:spPr>
          <a:xfrm>
            <a:off x="6618950" y="2219328"/>
            <a:ext cx="564300" cy="10407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2"/>
          <p:cNvSpPr txBox="1"/>
          <p:nvPr>
            <p:ph idx="7" type="subTitle"/>
          </p:nvPr>
        </p:nvSpPr>
        <p:spPr>
          <a:xfrm>
            <a:off x="720000" y="3309275"/>
            <a:ext cx="2175300" cy="4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80" name="Google Shape;780;p42"/>
          <p:cNvSpPr txBox="1"/>
          <p:nvPr>
            <p:ph idx="8" type="subTitle"/>
          </p:nvPr>
        </p:nvSpPr>
        <p:spPr>
          <a:xfrm>
            <a:off x="3266722" y="3309275"/>
            <a:ext cx="2175300" cy="4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81" name="Google Shape;781;p42"/>
          <p:cNvSpPr txBox="1"/>
          <p:nvPr>
            <p:ph idx="9" type="subTitle"/>
          </p:nvPr>
        </p:nvSpPr>
        <p:spPr>
          <a:xfrm>
            <a:off x="5813450" y="3309275"/>
            <a:ext cx="2175300" cy="4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43"/>
          <p:cNvSpPr txBox="1"/>
          <p:nvPr>
            <p:ph type="title"/>
          </p:nvPr>
        </p:nvSpPr>
        <p:spPr>
          <a:xfrm>
            <a:off x="713225" y="1440025"/>
            <a:ext cx="4032900" cy="1080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98,300,000</a:t>
            </a:r>
            <a:endParaRPr/>
          </a:p>
        </p:txBody>
      </p:sp>
      <p:sp>
        <p:nvSpPr>
          <p:cNvPr id="787" name="Google Shape;787;p43"/>
          <p:cNvSpPr txBox="1"/>
          <p:nvPr>
            <p:ph idx="1" type="subTitle"/>
          </p:nvPr>
        </p:nvSpPr>
        <p:spPr>
          <a:xfrm>
            <a:off x="713225" y="2520575"/>
            <a:ext cx="2816700" cy="72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grpSp>
        <p:nvGrpSpPr>
          <p:cNvPr id="788" name="Google Shape;788;p43"/>
          <p:cNvGrpSpPr/>
          <p:nvPr/>
        </p:nvGrpSpPr>
        <p:grpSpPr>
          <a:xfrm>
            <a:off x="4643689" y="-2084"/>
            <a:ext cx="4500311" cy="4466709"/>
            <a:chOff x="4643689" y="-2084"/>
            <a:chExt cx="4500311" cy="4466709"/>
          </a:xfrm>
        </p:grpSpPr>
        <p:sp>
          <p:nvSpPr>
            <p:cNvPr id="789" name="Google Shape;789;p43"/>
            <p:cNvSpPr/>
            <p:nvPr/>
          </p:nvSpPr>
          <p:spPr>
            <a:xfrm rot="10800000">
              <a:off x="4714200" y="-2084"/>
              <a:ext cx="4429800" cy="4367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3"/>
            <p:cNvSpPr/>
            <p:nvPr/>
          </p:nvSpPr>
          <p:spPr>
            <a:xfrm flipH="1" rot="-8100000">
              <a:off x="7675121" y="3729952"/>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3"/>
            <p:cNvSpPr/>
            <p:nvPr/>
          </p:nvSpPr>
          <p:spPr>
            <a:xfrm flipH="1" rot="-8100410">
              <a:off x="4984509" y="1546455"/>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3"/>
            <p:cNvSpPr/>
            <p:nvPr/>
          </p:nvSpPr>
          <p:spPr>
            <a:xfrm flipH="1" rot="-8100410">
              <a:off x="7108289" y="2729006"/>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3"/>
            <p:cNvSpPr/>
            <p:nvPr/>
          </p:nvSpPr>
          <p:spPr>
            <a:xfrm flipH="1" rot="-8100410">
              <a:off x="6792716" y="3427614"/>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3"/>
            <p:cNvSpPr/>
            <p:nvPr/>
          </p:nvSpPr>
          <p:spPr>
            <a:xfrm flipH="1" rot="-8100410">
              <a:off x="5127485" y="821159"/>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3"/>
            <p:cNvSpPr/>
            <p:nvPr/>
          </p:nvSpPr>
          <p:spPr>
            <a:xfrm flipH="1" rot="10800000">
              <a:off x="4643689" y="736759"/>
              <a:ext cx="1596600" cy="15966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96" name="Google Shape;796;p43"/>
          <p:cNvPicPr preferRelativeResize="0"/>
          <p:nvPr>
            <p:ph idx="2" type="pic"/>
          </p:nvPr>
        </p:nvPicPr>
        <p:blipFill rotWithShape="1">
          <a:blip r:embed="rId3">
            <a:alphaModFix/>
          </a:blip>
          <a:srcRect b="0" l="16733" r="16733" t="0"/>
          <a:stretch/>
        </p:blipFill>
        <p:spPr>
          <a:xfrm>
            <a:off x="5397500" y="1055100"/>
            <a:ext cx="3033300" cy="3033300"/>
          </a:xfrm>
          <a:prstGeom prst="ellipse">
            <a:avLst/>
          </a:prstGeom>
        </p:spPr>
      </p:pic>
      <p:sp>
        <p:nvSpPr>
          <p:cNvPr id="797" name="Google Shape;797;p43"/>
          <p:cNvSpPr/>
          <p:nvPr/>
        </p:nvSpPr>
        <p:spPr>
          <a:xfrm flipH="1" rot="-8100000">
            <a:off x="6246084" y="805971"/>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 name="Shape 801"/>
        <p:cNvGrpSpPr/>
        <p:nvPr/>
      </p:nvGrpSpPr>
      <p:grpSpPr>
        <a:xfrm>
          <a:off x="0" y="0"/>
          <a:ext cx="0" cy="0"/>
          <a:chOff x="0" y="0"/>
          <a:chExt cx="0" cy="0"/>
        </a:xfrm>
      </p:grpSpPr>
      <p:grpSp>
        <p:nvGrpSpPr>
          <p:cNvPr id="802" name="Google Shape;802;p44"/>
          <p:cNvGrpSpPr/>
          <p:nvPr/>
        </p:nvGrpSpPr>
        <p:grpSpPr>
          <a:xfrm>
            <a:off x="4296284" y="562741"/>
            <a:ext cx="4847716" cy="5064004"/>
            <a:chOff x="4296284" y="562741"/>
            <a:chExt cx="4847716" cy="5064004"/>
          </a:xfrm>
        </p:grpSpPr>
        <p:sp>
          <p:nvSpPr>
            <p:cNvPr id="803" name="Google Shape;803;p44"/>
            <p:cNvSpPr/>
            <p:nvPr/>
          </p:nvSpPr>
          <p:spPr>
            <a:xfrm flipH="1">
              <a:off x="4714200" y="783325"/>
              <a:ext cx="4429800" cy="4367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4"/>
            <p:cNvSpPr/>
            <p:nvPr/>
          </p:nvSpPr>
          <p:spPr>
            <a:xfrm rot="-2699590">
              <a:off x="7283189" y="2517201"/>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4"/>
            <p:cNvSpPr/>
            <p:nvPr/>
          </p:nvSpPr>
          <p:spPr>
            <a:xfrm rot="-2699590">
              <a:off x="6986666" y="1122030"/>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4"/>
            <p:cNvSpPr/>
            <p:nvPr/>
          </p:nvSpPr>
          <p:spPr>
            <a:xfrm rot="-2699590">
              <a:off x="5848560" y="3749610"/>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4"/>
            <p:cNvSpPr/>
            <p:nvPr/>
          </p:nvSpPr>
          <p:spPr>
            <a:xfrm>
              <a:off x="5129589" y="3052581"/>
              <a:ext cx="1596600" cy="15966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4"/>
            <p:cNvSpPr/>
            <p:nvPr/>
          </p:nvSpPr>
          <p:spPr>
            <a:xfrm rot="-2699590">
              <a:off x="4151184" y="4718653"/>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 name="Google Shape;809;p44"/>
          <p:cNvSpPr txBox="1"/>
          <p:nvPr>
            <p:ph type="title"/>
          </p:nvPr>
        </p:nvSpPr>
        <p:spPr>
          <a:xfrm>
            <a:off x="713225" y="1488300"/>
            <a:ext cx="4684200" cy="216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500"/>
              <a:t>Awesome </a:t>
            </a:r>
            <a:r>
              <a:rPr lang="en" sz="5500">
                <a:latin typeface="Archivo"/>
                <a:ea typeface="Archivo"/>
                <a:cs typeface="Archivo"/>
                <a:sym typeface="Archivo"/>
              </a:rPr>
              <a:t>words</a:t>
            </a:r>
            <a:endParaRPr sz="5500">
              <a:latin typeface="Archivo"/>
              <a:ea typeface="Archivo"/>
              <a:cs typeface="Archivo"/>
              <a:sym typeface="Archivo"/>
            </a:endParaRPr>
          </a:p>
        </p:txBody>
      </p:sp>
      <p:pic>
        <p:nvPicPr>
          <p:cNvPr id="810" name="Google Shape;810;p44"/>
          <p:cNvPicPr preferRelativeResize="0"/>
          <p:nvPr>
            <p:ph idx="2" type="pic"/>
          </p:nvPr>
        </p:nvPicPr>
        <p:blipFill rotWithShape="1">
          <a:blip r:embed="rId3">
            <a:alphaModFix/>
          </a:blip>
          <a:srcRect b="16666" l="0" r="0" t="16666"/>
          <a:stretch/>
        </p:blipFill>
        <p:spPr>
          <a:xfrm>
            <a:off x="5397500" y="1055100"/>
            <a:ext cx="3033300" cy="3033300"/>
          </a:xfrm>
          <a:prstGeom prst="ellipse">
            <a:avLst/>
          </a:prstGeom>
        </p:spPr>
      </p:pic>
      <p:sp>
        <p:nvSpPr>
          <p:cNvPr id="811" name="Google Shape;811;p44"/>
          <p:cNvSpPr/>
          <p:nvPr/>
        </p:nvSpPr>
        <p:spPr>
          <a:xfrm rot="-2700000">
            <a:off x="6799259" y="4030844"/>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4"/>
          <p:cNvSpPr/>
          <p:nvPr/>
        </p:nvSpPr>
        <p:spPr>
          <a:xfrm rot="-2700000">
            <a:off x="7868446" y="1804238"/>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pic>
        <p:nvPicPr>
          <p:cNvPr id="817" name="Google Shape;817;p45"/>
          <p:cNvPicPr preferRelativeResize="0"/>
          <p:nvPr>
            <p:ph idx="2" type="pic"/>
          </p:nvPr>
        </p:nvPicPr>
        <p:blipFill rotWithShape="1">
          <a:blip r:embed="rId3">
            <a:alphaModFix/>
          </a:blip>
          <a:srcRect b="7806" l="0" r="0" t="7798"/>
          <a:stretch/>
        </p:blipFill>
        <p:spPr>
          <a:xfrm>
            <a:off x="-75" y="-150"/>
            <a:ext cx="9144000" cy="5143500"/>
          </a:xfrm>
          <a:prstGeom prst="rect">
            <a:avLst/>
          </a:prstGeom>
        </p:spPr>
      </p:pic>
      <p:sp>
        <p:nvSpPr>
          <p:cNvPr id="818" name="Google Shape;818;p45"/>
          <p:cNvSpPr txBox="1"/>
          <p:nvPr>
            <p:ph type="title"/>
          </p:nvPr>
        </p:nvSpPr>
        <p:spPr>
          <a:xfrm>
            <a:off x="720000" y="38620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819" name="Google Shape;819;p45"/>
          <p:cNvGrpSpPr/>
          <p:nvPr/>
        </p:nvGrpSpPr>
        <p:grpSpPr>
          <a:xfrm>
            <a:off x="7656465" y="-721526"/>
            <a:ext cx="2077333" cy="2260024"/>
            <a:chOff x="7656465" y="-721526"/>
            <a:chExt cx="2077333" cy="2260024"/>
          </a:xfrm>
        </p:grpSpPr>
        <p:sp>
          <p:nvSpPr>
            <p:cNvPr id="820" name="Google Shape;820;p45"/>
            <p:cNvSpPr/>
            <p:nvPr/>
          </p:nvSpPr>
          <p:spPr>
            <a:xfrm flipH="1" rot="-5400000">
              <a:off x="7653475" y="-58150"/>
              <a:ext cx="1554600" cy="1548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 name="Google Shape;821;p45"/>
            <p:cNvGrpSpPr/>
            <p:nvPr/>
          </p:nvGrpSpPr>
          <p:grpSpPr>
            <a:xfrm>
              <a:off x="7843250" y="-721526"/>
              <a:ext cx="1890548" cy="2260024"/>
              <a:chOff x="7583075" y="-897261"/>
              <a:chExt cx="1890548" cy="2260024"/>
            </a:xfrm>
          </p:grpSpPr>
          <p:sp>
            <p:nvSpPr>
              <p:cNvPr id="822" name="Google Shape;822;p45"/>
              <p:cNvSpPr/>
              <p:nvPr/>
            </p:nvSpPr>
            <p:spPr>
              <a:xfrm flipH="1" rot="2699366">
                <a:off x="8302178" y="731953"/>
                <a:ext cx="1150392" cy="262619"/>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5"/>
              <p:cNvSpPr/>
              <p:nvPr/>
            </p:nvSpPr>
            <p:spPr>
              <a:xfrm>
                <a:off x="8163823" y="33676"/>
                <a:ext cx="1309800" cy="13098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5"/>
              <p:cNvSpPr/>
              <p:nvPr/>
            </p:nvSpPr>
            <p:spPr>
              <a:xfrm flipH="1" rot="2699336">
                <a:off x="7493659" y="-538486"/>
                <a:ext cx="1098632" cy="20195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 name="Google Shape;825;p45"/>
            <p:cNvSpPr/>
            <p:nvPr/>
          </p:nvSpPr>
          <p:spPr>
            <a:xfrm rot="2700000">
              <a:off x="7588783" y="-172000"/>
              <a:ext cx="770464" cy="127703"/>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grpSp>
        <p:nvGrpSpPr>
          <p:cNvPr id="830" name="Google Shape;830;p46"/>
          <p:cNvGrpSpPr/>
          <p:nvPr/>
        </p:nvGrpSpPr>
        <p:grpSpPr>
          <a:xfrm>
            <a:off x="4643689" y="-2084"/>
            <a:ext cx="4500311" cy="4367100"/>
            <a:chOff x="4643689" y="-2084"/>
            <a:chExt cx="4500311" cy="4367100"/>
          </a:xfrm>
        </p:grpSpPr>
        <p:sp>
          <p:nvSpPr>
            <p:cNvPr id="831" name="Google Shape;831;p46"/>
            <p:cNvSpPr/>
            <p:nvPr/>
          </p:nvSpPr>
          <p:spPr>
            <a:xfrm rot="10800000">
              <a:off x="4714200" y="-2084"/>
              <a:ext cx="4429800" cy="4367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6"/>
            <p:cNvSpPr/>
            <p:nvPr/>
          </p:nvSpPr>
          <p:spPr>
            <a:xfrm flipH="1" rot="-8100000">
              <a:off x="7675121" y="3729952"/>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6"/>
            <p:cNvSpPr/>
            <p:nvPr/>
          </p:nvSpPr>
          <p:spPr>
            <a:xfrm flipH="1" rot="-8100410">
              <a:off x="4984509" y="1546455"/>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6"/>
            <p:cNvSpPr/>
            <p:nvPr/>
          </p:nvSpPr>
          <p:spPr>
            <a:xfrm flipH="1" rot="-8100410">
              <a:off x="7200339" y="2135756"/>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6"/>
            <p:cNvSpPr/>
            <p:nvPr/>
          </p:nvSpPr>
          <p:spPr>
            <a:xfrm flipH="1" rot="-8100410">
              <a:off x="7200341" y="3051389"/>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6"/>
            <p:cNvSpPr/>
            <p:nvPr/>
          </p:nvSpPr>
          <p:spPr>
            <a:xfrm flipH="1" rot="-8100410">
              <a:off x="5127485" y="821159"/>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6"/>
            <p:cNvSpPr/>
            <p:nvPr/>
          </p:nvSpPr>
          <p:spPr>
            <a:xfrm flipH="1" rot="10800000">
              <a:off x="4643689" y="736759"/>
              <a:ext cx="1596600" cy="15966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6"/>
            <p:cNvSpPr/>
            <p:nvPr/>
          </p:nvSpPr>
          <p:spPr>
            <a:xfrm flipH="1" rot="-8100000">
              <a:off x="6246084" y="805971"/>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 name="Google Shape;839;p46"/>
          <p:cNvSpPr txBox="1"/>
          <p:nvPr>
            <p:ph type="title"/>
          </p:nvPr>
        </p:nvSpPr>
        <p:spPr>
          <a:xfrm>
            <a:off x="720000" y="1222900"/>
            <a:ext cx="4275900" cy="173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a:t>
            </a:r>
            <a:endParaRPr/>
          </a:p>
          <a:p>
            <a:pPr indent="0" lvl="0" marL="0" rtl="0" algn="l">
              <a:spcBef>
                <a:spcPts val="0"/>
              </a:spcBef>
              <a:spcAft>
                <a:spcPts val="0"/>
              </a:spcAft>
              <a:buNone/>
            </a:pPr>
            <a:r>
              <a:rPr lang="en"/>
              <a:t>the concept</a:t>
            </a:r>
            <a:endParaRPr/>
          </a:p>
        </p:txBody>
      </p:sp>
      <p:sp>
        <p:nvSpPr>
          <p:cNvPr id="840" name="Google Shape;840;p46"/>
          <p:cNvSpPr txBox="1"/>
          <p:nvPr>
            <p:ph idx="1" type="subTitle"/>
          </p:nvPr>
        </p:nvSpPr>
        <p:spPr>
          <a:xfrm>
            <a:off x="720000" y="3055100"/>
            <a:ext cx="3519600" cy="86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841" name="Google Shape;841;p46"/>
          <p:cNvPicPr preferRelativeResize="0"/>
          <p:nvPr>
            <p:ph idx="2" type="pic"/>
          </p:nvPr>
        </p:nvPicPr>
        <p:blipFill rotWithShape="1">
          <a:blip r:embed="rId3">
            <a:alphaModFix/>
          </a:blip>
          <a:srcRect b="0" l="16666" r="16666" t="0"/>
          <a:stretch/>
        </p:blipFill>
        <p:spPr>
          <a:xfrm>
            <a:off x="5397500" y="1055100"/>
            <a:ext cx="3033300" cy="3033300"/>
          </a:xfrm>
          <a:prstGeom prst="ellipse">
            <a:avLst/>
          </a:prstGeom>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5" name="Shape 845"/>
        <p:cNvGrpSpPr/>
        <p:nvPr/>
      </p:nvGrpSpPr>
      <p:grpSpPr>
        <a:xfrm>
          <a:off x="0" y="0"/>
          <a:ext cx="0" cy="0"/>
          <a:chOff x="0" y="0"/>
          <a:chExt cx="0" cy="0"/>
        </a:xfrm>
      </p:grpSpPr>
      <p:pic>
        <p:nvPicPr>
          <p:cNvPr id="846" name="Google Shape;846;p47" title="Chart">
            <a:hlinkClick r:id="rId3"/>
          </p:cNvPr>
          <p:cNvPicPr preferRelativeResize="0"/>
          <p:nvPr/>
        </p:nvPicPr>
        <p:blipFill>
          <a:blip r:embed="rId4">
            <a:alphaModFix/>
          </a:blip>
          <a:stretch>
            <a:fillRect/>
          </a:stretch>
        </p:blipFill>
        <p:spPr>
          <a:xfrm>
            <a:off x="3366837" y="1191535"/>
            <a:ext cx="4775175" cy="2952657"/>
          </a:xfrm>
          <a:prstGeom prst="rect">
            <a:avLst/>
          </a:prstGeom>
          <a:noFill/>
          <a:ln>
            <a:noFill/>
          </a:ln>
        </p:spPr>
      </p:pic>
      <p:sp>
        <p:nvSpPr>
          <p:cNvPr id="847" name="Google Shape;847;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Statistics</a:t>
            </a:r>
            <a:endParaRPr/>
          </a:p>
        </p:txBody>
      </p:sp>
      <p:sp>
        <p:nvSpPr>
          <p:cNvPr id="848" name="Google Shape;848;p47"/>
          <p:cNvSpPr txBox="1"/>
          <p:nvPr/>
        </p:nvSpPr>
        <p:spPr>
          <a:xfrm>
            <a:off x="720000" y="4275175"/>
            <a:ext cx="7704000" cy="312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Manrope"/>
                <a:ea typeface="Manrope"/>
                <a:cs typeface="Manrope"/>
                <a:sym typeface="Manrope"/>
              </a:rPr>
              <a:t>Follow the link in the graph to modify its data and then paste the new one here. </a:t>
            </a:r>
            <a:r>
              <a:rPr b="1" lang="en" sz="1100" u="sng">
                <a:solidFill>
                  <a:schemeClr val="dk1"/>
                </a:solidFill>
                <a:latin typeface="Manrope"/>
                <a:ea typeface="Manrope"/>
                <a:cs typeface="Manrope"/>
                <a:sym typeface="Manrope"/>
                <a:hlinkClick r:id="rId5">
                  <a:extLst>
                    <a:ext uri="{A12FA001-AC4F-418D-AE19-62706E023703}">
                      <ahyp:hlinkClr val="tx"/>
                    </a:ext>
                  </a:extLst>
                </a:hlinkClick>
              </a:rPr>
              <a:t>For more info, click here</a:t>
            </a:r>
            <a:endParaRPr b="1" sz="1100" u="sng">
              <a:solidFill>
                <a:schemeClr val="dk1"/>
              </a:solidFill>
              <a:latin typeface="Manrope"/>
              <a:ea typeface="Manrope"/>
              <a:cs typeface="Manrope"/>
              <a:sym typeface="Manrope"/>
            </a:endParaRPr>
          </a:p>
        </p:txBody>
      </p:sp>
      <p:sp>
        <p:nvSpPr>
          <p:cNvPr id="849" name="Google Shape;849;p47"/>
          <p:cNvSpPr txBox="1"/>
          <p:nvPr>
            <p:ph idx="4294967295" type="title"/>
          </p:nvPr>
        </p:nvSpPr>
        <p:spPr>
          <a:xfrm>
            <a:off x="1321950" y="1548000"/>
            <a:ext cx="1673100" cy="4299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000">
                <a:latin typeface="Archivo"/>
                <a:ea typeface="Archivo"/>
                <a:cs typeface="Archivo"/>
                <a:sym typeface="Archivo"/>
              </a:rPr>
              <a:t>Venus</a:t>
            </a:r>
            <a:endParaRPr b="1" sz="2000">
              <a:latin typeface="Archivo"/>
              <a:ea typeface="Archivo"/>
              <a:cs typeface="Archivo"/>
              <a:sym typeface="Archivo"/>
            </a:endParaRPr>
          </a:p>
        </p:txBody>
      </p:sp>
      <p:sp>
        <p:nvSpPr>
          <p:cNvPr id="850" name="Google Shape;850;p47"/>
          <p:cNvSpPr txBox="1"/>
          <p:nvPr>
            <p:ph idx="4294967295" type="subTitle"/>
          </p:nvPr>
        </p:nvSpPr>
        <p:spPr>
          <a:xfrm>
            <a:off x="1321950" y="1977900"/>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Venus has a beautiful name</a:t>
            </a:r>
            <a:endParaRPr/>
          </a:p>
        </p:txBody>
      </p:sp>
      <p:sp>
        <p:nvSpPr>
          <p:cNvPr id="851" name="Google Shape;851;p47"/>
          <p:cNvSpPr txBox="1"/>
          <p:nvPr>
            <p:ph idx="4294967295" type="title"/>
          </p:nvPr>
        </p:nvSpPr>
        <p:spPr>
          <a:xfrm>
            <a:off x="1321941" y="2835850"/>
            <a:ext cx="1673100" cy="4299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000">
                <a:latin typeface="Archivo"/>
                <a:ea typeface="Archivo"/>
                <a:cs typeface="Archivo"/>
                <a:sym typeface="Archivo"/>
              </a:rPr>
              <a:t>Mercury</a:t>
            </a:r>
            <a:endParaRPr b="1" sz="2000">
              <a:latin typeface="Archivo"/>
              <a:ea typeface="Archivo"/>
              <a:cs typeface="Archivo"/>
              <a:sym typeface="Archivo"/>
            </a:endParaRPr>
          </a:p>
        </p:txBody>
      </p:sp>
      <p:sp>
        <p:nvSpPr>
          <p:cNvPr id="852" name="Google Shape;852;p47"/>
          <p:cNvSpPr txBox="1"/>
          <p:nvPr>
            <p:ph idx="4294967295" type="subTitle"/>
          </p:nvPr>
        </p:nvSpPr>
        <p:spPr>
          <a:xfrm>
            <a:off x="1321940" y="3265738"/>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Mercury is the smallest planet</a:t>
            </a:r>
            <a:endParaRPr/>
          </a:p>
        </p:txBody>
      </p:sp>
      <p:sp>
        <p:nvSpPr>
          <p:cNvPr id="853" name="Google Shape;853;p47"/>
          <p:cNvSpPr/>
          <p:nvPr/>
        </p:nvSpPr>
        <p:spPr>
          <a:xfrm>
            <a:off x="840767" y="1637847"/>
            <a:ext cx="345900" cy="2502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7"/>
          <p:cNvSpPr/>
          <p:nvPr/>
        </p:nvSpPr>
        <p:spPr>
          <a:xfrm>
            <a:off x="840767" y="2956509"/>
            <a:ext cx="345900" cy="2502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 name="Shape 858"/>
        <p:cNvGrpSpPr/>
        <p:nvPr/>
      </p:nvGrpSpPr>
      <p:grpSpPr>
        <a:xfrm>
          <a:off x="0" y="0"/>
          <a:ext cx="0" cy="0"/>
          <a:chOff x="0" y="0"/>
          <a:chExt cx="0" cy="0"/>
        </a:xfrm>
      </p:grpSpPr>
      <p:sp>
        <p:nvSpPr>
          <p:cNvPr id="859" name="Google Shape;859;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a:t>
            </a:r>
            <a:r>
              <a:rPr lang="en">
                <a:solidFill>
                  <a:srgbClr val="F4C5B1"/>
                </a:solidFill>
              </a:rPr>
              <a:t> </a:t>
            </a:r>
            <a:r>
              <a:rPr lang="en"/>
              <a:t>map</a:t>
            </a:r>
            <a:endParaRPr/>
          </a:p>
        </p:txBody>
      </p:sp>
      <p:grpSp>
        <p:nvGrpSpPr>
          <p:cNvPr id="860" name="Google Shape;860;p48"/>
          <p:cNvGrpSpPr/>
          <p:nvPr/>
        </p:nvGrpSpPr>
        <p:grpSpPr>
          <a:xfrm>
            <a:off x="2669057" y="1798891"/>
            <a:ext cx="3799185" cy="2023964"/>
            <a:chOff x="233350" y="949250"/>
            <a:chExt cx="7137300" cy="3802300"/>
          </a:xfrm>
        </p:grpSpPr>
        <p:sp>
          <p:nvSpPr>
            <p:cNvPr id="861" name="Google Shape;861;p4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 name="Google Shape;912;p48"/>
          <p:cNvSpPr txBox="1"/>
          <p:nvPr/>
        </p:nvSpPr>
        <p:spPr>
          <a:xfrm>
            <a:off x="6504432" y="2079343"/>
            <a:ext cx="1919100" cy="646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Manrope"/>
                <a:ea typeface="Manrope"/>
                <a:cs typeface="Manrope"/>
                <a:sym typeface="Manrope"/>
              </a:rPr>
              <a:t>Neptune is very far from the Sun</a:t>
            </a:r>
            <a:endParaRPr>
              <a:solidFill>
                <a:schemeClr val="dk1"/>
              </a:solidFill>
              <a:latin typeface="Manrope"/>
              <a:ea typeface="Manrope"/>
              <a:cs typeface="Manrope"/>
              <a:sym typeface="Manrope"/>
            </a:endParaRPr>
          </a:p>
        </p:txBody>
      </p:sp>
      <p:sp>
        <p:nvSpPr>
          <p:cNvPr id="913" name="Google Shape;913;p48"/>
          <p:cNvSpPr txBox="1"/>
          <p:nvPr/>
        </p:nvSpPr>
        <p:spPr>
          <a:xfrm>
            <a:off x="6504432" y="1659250"/>
            <a:ext cx="1919100" cy="472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b="1" lang="en" sz="2000">
                <a:solidFill>
                  <a:schemeClr val="dk1"/>
                </a:solidFill>
                <a:latin typeface="Archivo"/>
                <a:ea typeface="Archivo"/>
                <a:cs typeface="Archivo"/>
                <a:sym typeface="Archivo"/>
              </a:rPr>
              <a:t>Europe</a:t>
            </a:r>
            <a:endParaRPr b="1" sz="2000">
              <a:solidFill>
                <a:schemeClr val="dk1"/>
              </a:solidFill>
              <a:latin typeface="Archivo"/>
              <a:ea typeface="Archivo"/>
              <a:cs typeface="Archivo"/>
              <a:sym typeface="Archivo"/>
            </a:endParaRPr>
          </a:p>
        </p:txBody>
      </p:sp>
      <p:sp>
        <p:nvSpPr>
          <p:cNvPr id="914" name="Google Shape;914;p48"/>
          <p:cNvSpPr txBox="1"/>
          <p:nvPr/>
        </p:nvSpPr>
        <p:spPr>
          <a:xfrm>
            <a:off x="6504432" y="3544298"/>
            <a:ext cx="1919100" cy="646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Manrope"/>
                <a:ea typeface="Manrope"/>
                <a:cs typeface="Manrope"/>
                <a:sym typeface="Manrope"/>
              </a:rPr>
              <a:t>Earth is the third planet from the Sun</a:t>
            </a:r>
            <a:endParaRPr>
              <a:solidFill>
                <a:schemeClr val="dk1"/>
              </a:solidFill>
              <a:latin typeface="Manrope"/>
              <a:ea typeface="Manrope"/>
              <a:cs typeface="Manrope"/>
              <a:sym typeface="Manrope"/>
            </a:endParaRPr>
          </a:p>
        </p:txBody>
      </p:sp>
      <p:sp>
        <p:nvSpPr>
          <p:cNvPr id="915" name="Google Shape;915;p48"/>
          <p:cNvSpPr txBox="1"/>
          <p:nvPr/>
        </p:nvSpPr>
        <p:spPr>
          <a:xfrm>
            <a:off x="6504432" y="3124705"/>
            <a:ext cx="1919100" cy="472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b="1" lang="en" sz="2000">
                <a:solidFill>
                  <a:schemeClr val="dk1"/>
                </a:solidFill>
                <a:latin typeface="Archivo"/>
                <a:ea typeface="Archivo"/>
                <a:cs typeface="Archivo"/>
                <a:sym typeface="Archivo"/>
              </a:rPr>
              <a:t>Asia</a:t>
            </a:r>
            <a:endParaRPr b="1" sz="2000">
              <a:solidFill>
                <a:schemeClr val="dk1"/>
              </a:solidFill>
              <a:latin typeface="Archivo"/>
              <a:ea typeface="Archivo"/>
              <a:cs typeface="Archivo"/>
              <a:sym typeface="Archivo"/>
            </a:endParaRPr>
          </a:p>
        </p:txBody>
      </p:sp>
      <p:sp>
        <p:nvSpPr>
          <p:cNvPr id="916" name="Google Shape;916;p48"/>
          <p:cNvSpPr txBox="1"/>
          <p:nvPr/>
        </p:nvSpPr>
        <p:spPr>
          <a:xfrm>
            <a:off x="720143" y="3544298"/>
            <a:ext cx="1919700" cy="646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anrope"/>
                <a:ea typeface="Manrope"/>
                <a:cs typeface="Manrope"/>
                <a:sym typeface="Manrope"/>
              </a:rPr>
              <a:t>Venus is the second planet from the Sun</a:t>
            </a:r>
            <a:endParaRPr>
              <a:solidFill>
                <a:schemeClr val="dk1"/>
              </a:solidFill>
              <a:latin typeface="Manrope"/>
              <a:ea typeface="Manrope"/>
              <a:cs typeface="Manrope"/>
              <a:sym typeface="Manrope"/>
            </a:endParaRPr>
          </a:p>
          <a:p>
            <a:pPr indent="0" lvl="0" marL="0" rtl="0" algn="l">
              <a:lnSpc>
                <a:spcPct val="115000"/>
              </a:lnSpc>
              <a:spcBef>
                <a:spcPts val="0"/>
              </a:spcBef>
              <a:spcAft>
                <a:spcPts val="0"/>
              </a:spcAft>
              <a:buNone/>
            </a:pPr>
            <a:r>
              <a:t/>
            </a:r>
            <a:endParaRPr>
              <a:solidFill>
                <a:schemeClr val="dk1"/>
              </a:solidFill>
              <a:latin typeface="Manrope"/>
              <a:ea typeface="Manrope"/>
              <a:cs typeface="Manrope"/>
              <a:sym typeface="Manrope"/>
            </a:endParaRPr>
          </a:p>
          <a:p>
            <a:pPr indent="0" lvl="0" marL="0" rtl="0" algn="l">
              <a:lnSpc>
                <a:spcPct val="115000"/>
              </a:lnSpc>
              <a:spcBef>
                <a:spcPts val="0"/>
              </a:spcBef>
              <a:spcAft>
                <a:spcPts val="0"/>
              </a:spcAft>
              <a:buNone/>
            </a:pPr>
            <a:r>
              <a:t/>
            </a:r>
            <a:endParaRPr>
              <a:solidFill>
                <a:schemeClr val="dk1"/>
              </a:solidFill>
              <a:latin typeface="Manrope"/>
              <a:ea typeface="Manrope"/>
              <a:cs typeface="Manrope"/>
              <a:sym typeface="Manrope"/>
            </a:endParaRPr>
          </a:p>
        </p:txBody>
      </p:sp>
      <p:sp>
        <p:nvSpPr>
          <p:cNvPr id="917" name="Google Shape;917;p48"/>
          <p:cNvSpPr txBox="1"/>
          <p:nvPr/>
        </p:nvSpPr>
        <p:spPr>
          <a:xfrm>
            <a:off x="720143" y="3124706"/>
            <a:ext cx="1919100" cy="472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000">
                <a:solidFill>
                  <a:schemeClr val="dk1"/>
                </a:solidFill>
                <a:latin typeface="Archivo"/>
                <a:ea typeface="Archivo"/>
                <a:cs typeface="Archivo"/>
                <a:sym typeface="Archivo"/>
              </a:rPr>
              <a:t>LATAM</a:t>
            </a:r>
            <a:endParaRPr b="1" sz="2000">
              <a:solidFill>
                <a:schemeClr val="dk1"/>
              </a:solidFill>
              <a:latin typeface="Archivo"/>
              <a:ea typeface="Archivo"/>
              <a:cs typeface="Archivo"/>
              <a:sym typeface="Archivo"/>
            </a:endParaRPr>
          </a:p>
        </p:txBody>
      </p:sp>
      <p:sp>
        <p:nvSpPr>
          <p:cNvPr id="918" name="Google Shape;918;p48"/>
          <p:cNvSpPr txBox="1"/>
          <p:nvPr/>
        </p:nvSpPr>
        <p:spPr>
          <a:xfrm>
            <a:off x="720143" y="2079343"/>
            <a:ext cx="1919700" cy="646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anrope"/>
                <a:ea typeface="Manrope"/>
                <a:cs typeface="Manrope"/>
                <a:sym typeface="Manrope"/>
              </a:rPr>
              <a:t>Mars is actually a cold place</a:t>
            </a:r>
            <a:endParaRPr>
              <a:solidFill>
                <a:schemeClr val="dk1"/>
              </a:solidFill>
              <a:latin typeface="Manrope"/>
              <a:ea typeface="Manrope"/>
              <a:cs typeface="Manrope"/>
              <a:sym typeface="Manrope"/>
            </a:endParaRPr>
          </a:p>
        </p:txBody>
      </p:sp>
      <p:sp>
        <p:nvSpPr>
          <p:cNvPr id="919" name="Google Shape;919;p48"/>
          <p:cNvSpPr txBox="1"/>
          <p:nvPr/>
        </p:nvSpPr>
        <p:spPr>
          <a:xfrm flipH="1">
            <a:off x="720143" y="1659250"/>
            <a:ext cx="1919100" cy="472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000">
                <a:solidFill>
                  <a:schemeClr val="dk1"/>
                </a:solidFill>
                <a:latin typeface="Archivo"/>
                <a:ea typeface="Archivo"/>
                <a:cs typeface="Archivo"/>
                <a:sym typeface="Archivo"/>
              </a:rPr>
              <a:t>USA</a:t>
            </a:r>
            <a:endParaRPr b="1" sz="2000">
              <a:solidFill>
                <a:schemeClr val="dk1"/>
              </a:solidFill>
              <a:latin typeface="Archivo"/>
              <a:ea typeface="Archivo"/>
              <a:cs typeface="Archivo"/>
              <a:sym typeface="Archivo"/>
            </a:endParaRPr>
          </a:p>
        </p:txBody>
      </p:sp>
      <p:cxnSp>
        <p:nvCxnSpPr>
          <p:cNvPr id="920" name="Google Shape;920;p48"/>
          <p:cNvCxnSpPr>
            <a:stCxn id="919" idx="1"/>
            <a:endCxn id="921" idx="2"/>
          </p:cNvCxnSpPr>
          <p:nvPr/>
        </p:nvCxnSpPr>
        <p:spPr>
          <a:xfrm>
            <a:off x="2639243" y="1895650"/>
            <a:ext cx="534600" cy="344400"/>
          </a:xfrm>
          <a:prstGeom prst="bentConnector3">
            <a:avLst>
              <a:gd fmla="val 49997" name="adj1"/>
            </a:avLst>
          </a:prstGeom>
          <a:noFill/>
          <a:ln cap="flat" cmpd="sng" w="9525">
            <a:solidFill>
              <a:schemeClr val="lt2"/>
            </a:solidFill>
            <a:prstDash val="lgDash"/>
            <a:round/>
            <a:headEnd len="med" w="med" type="none"/>
            <a:tailEnd len="med" w="med" type="none"/>
          </a:ln>
        </p:spPr>
      </p:cxnSp>
      <p:cxnSp>
        <p:nvCxnSpPr>
          <p:cNvPr id="922" name="Google Shape;922;p48"/>
          <p:cNvCxnSpPr>
            <a:stCxn id="913" idx="1"/>
            <a:endCxn id="923" idx="6"/>
          </p:cNvCxnSpPr>
          <p:nvPr/>
        </p:nvCxnSpPr>
        <p:spPr>
          <a:xfrm flipH="1">
            <a:off x="4360632" y="1895650"/>
            <a:ext cx="2143800" cy="404100"/>
          </a:xfrm>
          <a:prstGeom prst="bentConnector3">
            <a:avLst>
              <a:gd fmla="val 50002" name="adj1"/>
            </a:avLst>
          </a:prstGeom>
          <a:noFill/>
          <a:ln cap="flat" cmpd="sng" w="9525">
            <a:solidFill>
              <a:schemeClr val="lt2"/>
            </a:solidFill>
            <a:prstDash val="lgDash"/>
            <a:round/>
            <a:headEnd len="med" w="med" type="none"/>
            <a:tailEnd len="med" w="med" type="none"/>
          </a:ln>
        </p:spPr>
      </p:cxnSp>
      <p:cxnSp>
        <p:nvCxnSpPr>
          <p:cNvPr id="924" name="Google Shape;924;p48"/>
          <p:cNvCxnSpPr>
            <a:stCxn id="915" idx="1"/>
            <a:endCxn id="925" idx="6"/>
          </p:cNvCxnSpPr>
          <p:nvPr/>
        </p:nvCxnSpPr>
        <p:spPr>
          <a:xfrm rot="10800000">
            <a:off x="5548032" y="2454205"/>
            <a:ext cx="956400" cy="906900"/>
          </a:xfrm>
          <a:prstGeom prst="bentConnector3">
            <a:avLst>
              <a:gd fmla="val 49997" name="adj1"/>
            </a:avLst>
          </a:prstGeom>
          <a:noFill/>
          <a:ln cap="flat" cmpd="sng" w="9525">
            <a:solidFill>
              <a:schemeClr val="lt2"/>
            </a:solidFill>
            <a:prstDash val="lgDash"/>
            <a:round/>
            <a:headEnd len="med" w="med" type="none"/>
            <a:tailEnd len="med" w="med" type="none"/>
          </a:ln>
        </p:spPr>
      </p:cxnSp>
      <p:sp>
        <p:nvSpPr>
          <p:cNvPr id="921" name="Google Shape;921;p48"/>
          <p:cNvSpPr/>
          <p:nvPr/>
        </p:nvSpPr>
        <p:spPr>
          <a:xfrm>
            <a:off x="3173812" y="2180300"/>
            <a:ext cx="119400" cy="119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8"/>
          <p:cNvSpPr/>
          <p:nvPr/>
        </p:nvSpPr>
        <p:spPr>
          <a:xfrm>
            <a:off x="3515737" y="2817375"/>
            <a:ext cx="119400" cy="119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8"/>
          <p:cNvSpPr/>
          <p:nvPr/>
        </p:nvSpPr>
        <p:spPr>
          <a:xfrm>
            <a:off x="4241137" y="2239925"/>
            <a:ext cx="119400" cy="119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8"/>
          <p:cNvSpPr/>
          <p:nvPr/>
        </p:nvSpPr>
        <p:spPr>
          <a:xfrm>
            <a:off x="5428687" y="2394600"/>
            <a:ext cx="119400" cy="119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 name="Google Shape;927;p48"/>
          <p:cNvCxnSpPr>
            <a:stCxn id="917" idx="3"/>
            <a:endCxn id="926" idx="2"/>
          </p:cNvCxnSpPr>
          <p:nvPr/>
        </p:nvCxnSpPr>
        <p:spPr>
          <a:xfrm flipH="1" rot="10800000">
            <a:off x="2639243" y="2877206"/>
            <a:ext cx="876600" cy="483900"/>
          </a:xfrm>
          <a:prstGeom prst="bentConnector3">
            <a:avLst>
              <a:gd fmla="val 49994" name="adj1"/>
            </a:avLst>
          </a:prstGeom>
          <a:noFill/>
          <a:ln cap="flat" cmpd="sng" w="9525">
            <a:solidFill>
              <a:schemeClr val="lt2"/>
            </a:solidFill>
            <a:prstDash val="lgDash"/>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graphicFrame>
        <p:nvGraphicFramePr>
          <p:cNvPr id="483" name="Google Shape;483;p31"/>
          <p:cNvGraphicFramePr/>
          <p:nvPr/>
        </p:nvGraphicFramePr>
        <p:xfrm>
          <a:off x="720000" y="1843425"/>
          <a:ext cx="3000000" cy="3000000"/>
        </p:xfrm>
        <a:graphic>
          <a:graphicData uri="http://schemas.openxmlformats.org/drawingml/2006/table">
            <a:tbl>
              <a:tblPr>
                <a:noFill/>
                <a:tableStyleId>{4DC17A9D-007C-41DD-8086-05AA7170B2A9}</a:tableStyleId>
              </a:tblPr>
              <a:tblGrid>
                <a:gridCol w="2325075"/>
                <a:gridCol w="5378925"/>
              </a:tblGrid>
              <a:tr h="361525">
                <a:tc>
                  <a:txBody>
                    <a:bodyPr/>
                    <a:lstStyle/>
                    <a:p>
                      <a:pPr indent="0" lvl="0" marL="0" rtl="0" algn="l">
                        <a:spcBef>
                          <a:spcPts val="0"/>
                        </a:spcBef>
                        <a:spcAft>
                          <a:spcPts val="0"/>
                        </a:spcAft>
                        <a:buNone/>
                      </a:pPr>
                      <a:r>
                        <a:rPr b="1" lang="en" sz="1000" u="sng">
                          <a:solidFill>
                            <a:schemeClr val="lt1"/>
                          </a:solidFill>
                          <a:latin typeface="Manrope"/>
                          <a:ea typeface="Manrope"/>
                          <a:cs typeface="Manrope"/>
                          <a:sym typeface="Manrope"/>
                          <a:hlinkClick action="ppaction://hlinksldjump" r:id="rId3">
                            <a:extLst>
                              <a:ext uri="{A12FA001-AC4F-418D-AE19-62706E023703}">
                                <ahyp:hlinkClr val="tx"/>
                              </a:ext>
                            </a:extLst>
                          </a:hlinkClick>
                        </a:rPr>
                        <a:t>Fonts</a:t>
                      </a:r>
                      <a:endParaRPr b="1" sz="1000" u="sng">
                        <a:solidFill>
                          <a:schemeClr val="lt1"/>
                        </a:solidFill>
                        <a:latin typeface="Manrope"/>
                        <a:ea typeface="Manrope"/>
                        <a:cs typeface="Manrope"/>
                        <a:sym typeface="Manrope"/>
                      </a:endParaRPr>
                    </a:p>
                  </a:txBody>
                  <a:tcPr marT="0" marB="0" marR="91425" marL="91425" anchor="ctr">
                    <a:lnL cap="flat" cmpd="sng" w="9525">
                      <a:solidFill>
                        <a:schemeClr val="dk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Manrope"/>
                          <a:ea typeface="Manrope"/>
                          <a:cs typeface="Manrope"/>
                          <a:sym typeface="Manrope"/>
                        </a:rPr>
                        <a:t>To view this template correctly in PowerPoint, download and install the fonts we used</a:t>
                      </a:r>
                      <a:endParaRPr sz="1000">
                        <a:solidFill>
                          <a:schemeClr val="dk1"/>
                        </a:solidFill>
                        <a:latin typeface="Manrope"/>
                        <a:ea typeface="Manrope"/>
                        <a:cs typeface="Manrope"/>
                        <a:sym typeface="Manrope"/>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lt1"/>
                          </a:solidFill>
                          <a:latin typeface="Manrope"/>
                          <a:ea typeface="Manrope"/>
                          <a:cs typeface="Manrope"/>
                          <a:sym typeface="Manrope"/>
                          <a:hlinkClick action="ppaction://hlinksldjump" r:id="rId4">
                            <a:extLst>
                              <a:ext uri="{A12FA001-AC4F-418D-AE19-62706E023703}">
                                <ahyp:hlinkClr val="tx"/>
                              </a:ext>
                            </a:extLst>
                          </a:hlinkClick>
                        </a:rPr>
                        <a:t>Used</a:t>
                      </a:r>
                      <a:r>
                        <a:rPr b="1" lang="en" sz="1000">
                          <a:solidFill>
                            <a:schemeClr val="lt1"/>
                          </a:solidFill>
                          <a:latin typeface="Manrope"/>
                          <a:ea typeface="Manrope"/>
                          <a:cs typeface="Manrope"/>
                          <a:sym typeface="Manrope"/>
                        </a:rPr>
                        <a:t> and </a:t>
                      </a:r>
                      <a:r>
                        <a:rPr b="1" lang="en" sz="1000" u="sng">
                          <a:solidFill>
                            <a:schemeClr val="lt1"/>
                          </a:solidFill>
                          <a:latin typeface="Manrope"/>
                          <a:ea typeface="Manrope"/>
                          <a:cs typeface="Manrope"/>
                          <a:sym typeface="Manrope"/>
                          <a:hlinkClick action="ppaction://hlinksldjump" r:id="rId5">
                            <a:extLst>
                              <a:ext uri="{A12FA001-AC4F-418D-AE19-62706E023703}">
                                <ahyp:hlinkClr val="tx"/>
                              </a:ext>
                            </a:extLst>
                          </a:hlinkClick>
                        </a:rPr>
                        <a:t>alternative</a:t>
                      </a:r>
                      <a:r>
                        <a:rPr b="1" lang="en" sz="1000" u="sng">
                          <a:solidFill>
                            <a:schemeClr val="lt1"/>
                          </a:solidFill>
                          <a:latin typeface="Manrope"/>
                          <a:ea typeface="Manrope"/>
                          <a:cs typeface="Manrope"/>
                          <a:sym typeface="Manrope"/>
                          <a:hlinkClick action="ppaction://hlinksldjump" r:id="rId6">
                            <a:extLst>
                              <a:ext uri="{A12FA001-AC4F-418D-AE19-62706E023703}">
                                <ahyp:hlinkClr val="tx"/>
                              </a:ext>
                            </a:extLst>
                          </a:hlinkClick>
                        </a:rPr>
                        <a:t> resources</a:t>
                      </a:r>
                      <a:endParaRPr b="1" sz="1000" u="sng">
                        <a:solidFill>
                          <a:schemeClr val="lt1"/>
                        </a:solidFill>
                        <a:latin typeface="Manrope"/>
                        <a:ea typeface="Manrope"/>
                        <a:cs typeface="Manrope"/>
                        <a:sym typeface="Manrope"/>
                      </a:endParaRPr>
                    </a:p>
                  </a:txBody>
                  <a:tcPr marT="0" marB="0" marR="91425" marL="91425" anchor="ctr">
                    <a:lnL cap="flat" cmpd="sng" w="9525">
                      <a:solidFill>
                        <a:schemeClr val="dk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Manrope"/>
                          <a:ea typeface="Manrope"/>
                          <a:cs typeface="Manrope"/>
                          <a:sym typeface="Manrope"/>
                        </a:rPr>
                        <a:t>An assortment of graphic resources that are suitable for use in this presentation</a:t>
                      </a:r>
                      <a:endParaRPr sz="1000">
                        <a:solidFill>
                          <a:schemeClr val="dk1"/>
                        </a:solidFill>
                        <a:latin typeface="Manrope"/>
                        <a:ea typeface="Manrope"/>
                        <a:cs typeface="Manrope"/>
                        <a:sym typeface="Manrope"/>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lt1"/>
                          </a:solidFill>
                          <a:latin typeface="Manrope"/>
                          <a:ea typeface="Manrope"/>
                          <a:cs typeface="Manrope"/>
                          <a:sym typeface="Manrope"/>
                          <a:hlinkClick action="ppaction://hlinksldjump" r:id="rId7">
                            <a:extLst>
                              <a:ext uri="{A12FA001-AC4F-418D-AE19-62706E023703}">
                                <ahyp:hlinkClr val="tx"/>
                              </a:ext>
                            </a:extLst>
                          </a:hlinkClick>
                        </a:rPr>
                        <a:t>Thanks slide</a:t>
                      </a:r>
                      <a:endParaRPr b="1" sz="1000" u="sng">
                        <a:solidFill>
                          <a:schemeClr val="lt1"/>
                        </a:solidFill>
                        <a:latin typeface="Manrope"/>
                        <a:ea typeface="Manrope"/>
                        <a:cs typeface="Manrope"/>
                        <a:sym typeface="Manrope"/>
                      </a:endParaRPr>
                    </a:p>
                  </a:txBody>
                  <a:tcPr marT="0" marB="0" marR="91425" marL="91425" anchor="ctr">
                    <a:lnL cap="flat" cmpd="sng" w="9525">
                      <a:solidFill>
                        <a:schemeClr val="dk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Manrope"/>
                          <a:ea typeface="Manrope"/>
                          <a:cs typeface="Manrope"/>
                          <a:sym typeface="Manrope"/>
                        </a:rPr>
                        <a:t>You must keep it so that proper credits for our design are given</a:t>
                      </a:r>
                      <a:endParaRPr sz="1000">
                        <a:solidFill>
                          <a:schemeClr val="dk1"/>
                        </a:solidFill>
                        <a:latin typeface="Manrope"/>
                        <a:ea typeface="Manrope"/>
                        <a:cs typeface="Manrope"/>
                        <a:sym typeface="Manrope"/>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lt1"/>
                          </a:solidFill>
                          <a:latin typeface="Manrope"/>
                          <a:ea typeface="Manrope"/>
                          <a:cs typeface="Manrope"/>
                          <a:sym typeface="Manrope"/>
                          <a:hlinkClick action="ppaction://hlinksldjump" r:id="rId8">
                            <a:extLst>
                              <a:ext uri="{A12FA001-AC4F-418D-AE19-62706E023703}">
                                <ahyp:hlinkClr val="tx"/>
                              </a:ext>
                            </a:extLst>
                          </a:hlinkClick>
                        </a:rPr>
                        <a:t>Colors</a:t>
                      </a:r>
                      <a:endParaRPr b="1" sz="1000" u="sng">
                        <a:solidFill>
                          <a:schemeClr val="lt1"/>
                        </a:solidFill>
                        <a:latin typeface="Manrope"/>
                        <a:ea typeface="Manrope"/>
                        <a:cs typeface="Manrope"/>
                        <a:sym typeface="Manrope"/>
                      </a:endParaRPr>
                    </a:p>
                  </a:txBody>
                  <a:tcPr marT="0" marB="0" marR="91425" marL="91425" anchor="ctr">
                    <a:lnL cap="flat" cmpd="sng" w="9525">
                      <a:solidFill>
                        <a:schemeClr val="dk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Manrope"/>
                          <a:ea typeface="Manrope"/>
                          <a:cs typeface="Manrope"/>
                          <a:sym typeface="Manrope"/>
                        </a:rPr>
                        <a:t>All the colors used in this presentation</a:t>
                      </a:r>
                      <a:endParaRPr sz="1000">
                        <a:solidFill>
                          <a:schemeClr val="dk1"/>
                        </a:solidFill>
                        <a:latin typeface="Manrope"/>
                        <a:ea typeface="Manrope"/>
                        <a:cs typeface="Manrope"/>
                        <a:sym typeface="Manrope"/>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lt1"/>
                          </a:solidFill>
                          <a:latin typeface="Manrope"/>
                          <a:ea typeface="Manrope"/>
                          <a:cs typeface="Manrope"/>
                          <a:sym typeface="Manrope"/>
                          <a:hlinkClick action="ppaction://hlinksldjump" r:id="rId9">
                            <a:extLst>
                              <a:ext uri="{A12FA001-AC4F-418D-AE19-62706E023703}">
                                <ahyp:hlinkClr val="tx"/>
                              </a:ext>
                            </a:extLst>
                          </a:hlinkClick>
                        </a:rPr>
                        <a:t>Icons</a:t>
                      </a:r>
                      <a:r>
                        <a:rPr b="1" lang="en" sz="1000">
                          <a:solidFill>
                            <a:schemeClr val="lt1"/>
                          </a:solidFill>
                          <a:latin typeface="Manrope"/>
                          <a:ea typeface="Manrope"/>
                          <a:cs typeface="Manrope"/>
                          <a:sym typeface="Manrope"/>
                        </a:rPr>
                        <a:t> and </a:t>
                      </a:r>
                      <a:r>
                        <a:rPr b="1" lang="en" sz="1000" u="sng">
                          <a:solidFill>
                            <a:schemeClr val="lt1"/>
                          </a:solidFill>
                          <a:latin typeface="Manrope"/>
                          <a:ea typeface="Manrope"/>
                          <a:cs typeface="Manrope"/>
                          <a:sym typeface="Manrope"/>
                          <a:hlinkClick action="ppaction://hlinksldjump" r:id="rId10">
                            <a:extLst>
                              <a:ext uri="{A12FA001-AC4F-418D-AE19-62706E023703}">
                                <ahyp:hlinkClr val="tx"/>
                              </a:ext>
                            </a:extLst>
                          </a:hlinkClick>
                        </a:rPr>
                        <a:t>infographic resources</a:t>
                      </a:r>
                      <a:endParaRPr b="1" sz="1000" u="sng">
                        <a:solidFill>
                          <a:schemeClr val="lt1"/>
                        </a:solidFill>
                        <a:latin typeface="Manrope"/>
                        <a:ea typeface="Manrope"/>
                        <a:cs typeface="Manrope"/>
                        <a:sym typeface="Manrope"/>
                      </a:endParaRPr>
                    </a:p>
                  </a:txBody>
                  <a:tcPr marT="0" marB="0" marR="91425" marL="91425" anchor="ctr">
                    <a:lnL cap="flat" cmpd="sng" w="9525">
                      <a:solidFill>
                        <a:schemeClr val="dk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1000">
                          <a:solidFill>
                            <a:schemeClr val="dk1"/>
                          </a:solidFill>
                          <a:latin typeface="Manrope"/>
                          <a:ea typeface="Manrope"/>
                          <a:cs typeface="Manrope"/>
                          <a:sym typeface="Manrope"/>
                        </a:rPr>
                        <a:t>These can be used in the template, and their size and color can be edited</a:t>
                      </a:r>
                      <a:endParaRPr sz="1000">
                        <a:solidFill>
                          <a:schemeClr val="dk1"/>
                        </a:solidFill>
                        <a:latin typeface="Manrope"/>
                        <a:ea typeface="Manrope"/>
                        <a:cs typeface="Manrope"/>
                        <a:sym typeface="Manrope"/>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lt1"/>
                          </a:solidFill>
                          <a:latin typeface="Manrope"/>
                          <a:ea typeface="Manrope"/>
                          <a:cs typeface="Manrope"/>
                          <a:sym typeface="Manrope"/>
                        </a:rPr>
                        <a:t>Editable presentation theme </a:t>
                      </a:r>
                      <a:endParaRPr b="1" sz="1000">
                        <a:solidFill>
                          <a:schemeClr val="lt1"/>
                        </a:solidFill>
                        <a:latin typeface="Manrope"/>
                        <a:ea typeface="Manrope"/>
                        <a:cs typeface="Manrope"/>
                        <a:sym typeface="Manrope"/>
                      </a:endParaRPr>
                    </a:p>
                  </a:txBody>
                  <a:tcPr marT="0" marB="0" marR="91425" marL="91425" anchor="ctr">
                    <a:lnL cap="flat" cmpd="sng" w="9525">
                      <a:solidFill>
                        <a:schemeClr val="dk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Manrope"/>
                          <a:ea typeface="Manrope"/>
                          <a:cs typeface="Manrope"/>
                          <a:sym typeface="Manrope"/>
                        </a:rPr>
                        <a:t>You can edit the master slides easily. For more info, click </a:t>
                      </a:r>
                      <a:r>
                        <a:rPr b="1" lang="en" sz="1000" u="sng">
                          <a:solidFill>
                            <a:schemeClr val="dk1"/>
                          </a:solidFill>
                          <a:latin typeface="Manrope"/>
                          <a:ea typeface="Manrope"/>
                          <a:cs typeface="Manrope"/>
                          <a:sym typeface="Manrope"/>
                          <a:hlinkClick r:id="rId11">
                            <a:extLst>
                              <a:ext uri="{A12FA001-AC4F-418D-AE19-62706E023703}">
                                <ahyp:hlinkClr val="tx"/>
                              </a:ext>
                            </a:extLst>
                          </a:hlinkClick>
                        </a:rPr>
                        <a:t>here</a:t>
                      </a:r>
                      <a:endParaRPr sz="1000">
                        <a:solidFill>
                          <a:schemeClr val="dk1"/>
                        </a:solidFill>
                        <a:latin typeface="Manrope"/>
                        <a:ea typeface="Manrope"/>
                        <a:cs typeface="Manrope"/>
                        <a:sym typeface="Manrope"/>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484" name="Google Shape;484;p31"/>
          <p:cNvSpPr txBox="1"/>
          <p:nvPr/>
        </p:nvSpPr>
        <p:spPr>
          <a:xfrm>
            <a:off x="720000" y="1216125"/>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nrope"/>
                <a:ea typeface="Manrope"/>
                <a:cs typeface="Manrope"/>
                <a:sym typeface="Manrope"/>
              </a:rPr>
              <a:t>You can delete this slide when you’re done editing the presentation</a:t>
            </a:r>
            <a:endParaRPr sz="1200">
              <a:solidFill>
                <a:schemeClr val="dk1"/>
              </a:solidFill>
              <a:latin typeface="Manrope"/>
              <a:ea typeface="Manrope"/>
              <a:cs typeface="Manrope"/>
              <a:sym typeface="Manrope"/>
            </a:endParaRPr>
          </a:p>
        </p:txBody>
      </p:sp>
      <p:sp>
        <p:nvSpPr>
          <p:cNvPr id="485" name="Google Shape;485;p31"/>
          <p:cNvSpPr txBox="1"/>
          <p:nvPr/>
        </p:nvSpPr>
        <p:spPr>
          <a:xfrm>
            <a:off x="719988" y="4133675"/>
            <a:ext cx="1713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Manrope"/>
                <a:ea typeface="Manrope"/>
                <a:cs typeface="Manrope"/>
                <a:sym typeface="Manrope"/>
              </a:rPr>
              <a:t>For more info:</a:t>
            </a:r>
            <a:br>
              <a:rPr b="1" lang="en" sz="1000">
                <a:solidFill>
                  <a:schemeClr val="dk1"/>
                </a:solidFill>
                <a:latin typeface="Manrope"/>
                <a:ea typeface="Manrope"/>
                <a:cs typeface="Manrope"/>
                <a:sym typeface="Manrope"/>
              </a:rPr>
            </a:br>
            <a:r>
              <a:rPr b="1" lang="en" sz="1000" u="sng">
                <a:solidFill>
                  <a:schemeClr val="dk1"/>
                </a:solidFill>
                <a:latin typeface="Manrope"/>
                <a:ea typeface="Manrope"/>
                <a:cs typeface="Manrope"/>
                <a:sym typeface="Manrope"/>
                <a:hlinkClick r:id="rId12">
                  <a:extLst>
                    <a:ext uri="{A12FA001-AC4F-418D-AE19-62706E023703}">
                      <ahyp:hlinkClr val="tx"/>
                    </a:ext>
                  </a:extLst>
                </a:hlinkClick>
              </a:rPr>
              <a:t>Slidesgo</a:t>
            </a:r>
            <a:r>
              <a:rPr b="1" lang="en" sz="1000">
                <a:solidFill>
                  <a:schemeClr val="dk1"/>
                </a:solidFill>
                <a:latin typeface="Manrope"/>
                <a:ea typeface="Manrope"/>
                <a:cs typeface="Manrope"/>
                <a:sym typeface="Manrope"/>
              </a:rPr>
              <a:t> | </a:t>
            </a:r>
            <a:r>
              <a:rPr b="1" lang="en" sz="1000" u="sng">
                <a:solidFill>
                  <a:schemeClr val="dk1"/>
                </a:solidFill>
                <a:latin typeface="Manrope"/>
                <a:ea typeface="Manrope"/>
                <a:cs typeface="Manrope"/>
                <a:sym typeface="Manrope"/>
                <a:hlinkClick r:id="rId13">
                  <a:extLst>
                    <a:ext uri="{A12FA001-AC4F-418D-AE19-62706E023703}">
                      <ahyp:hlinkClr val="tx"/>
                    </a:ext>
                  </a:extLst>
                </a:hlinkClick>
              </a:rPr>
              <a:t>Blog</a:t>
            </a:r>
            <a:r>
              <a:rPr b="1" lang="en" sz="1000">
                <a:solidFill>
                  <a:schemeClr val="dk1"/>
                </a:solidFill>
                <a:latin typeface="Manrope"/>
                <a:ea typeface="Manrope"/>
                <a:cs typeface="Manrope"/>
                <a:sym typeface="Manrope"/>
              </a:rPr>
              <a:t> | </a:t>
            </a:r>
            <a:r>
              <a:rPr b="1" lang="en" sz="1000" u="sng">
                <a:solidFill>
                  <a:schemeClr val="dk1"/>
                </a:solidFill>
                <a:latin typeface="Manrope"/>
                <a:ea typeface="Manrope"/>
                <a:cs typeface="Manrope"/>
                <a:sym typeface="Manrope"/>
                <a:hlinkClick r:id="rId14">
                  <a:extLst>
                    <a:ext uri="{A12FA001-AC4F-418D-AE19-62706E023703}">
                      <ahyp:hlinkClr val="tx"/>
                    </a:ext>
                  </a:extLst>
                </a:hlinkClick>
              </a:rPr>
              <a:t>FAQs</a:t>
            </a:r>
            <a:endParaRPr b="1" sz="1000" u="sng">
              <a:solidFill>
                <a:schemeClr val="dk1"/>
              </a:solidFill>
              <a:latin typeface="Manrope"/>
              <a:ea typeface="Manrope"/>
              <a:cs typeface="Manrope"/>
              <a:sym typeface="Manrope"/>
            </a:endParaRPr>
          </a:p>
        </p:txBody>
      </p:sp>
      <p:sp>
        <p:nvSpPr>
          <p:cNvPr id="486" name="Google Shape;486;p31"/>
          <p:cNvSpPr txBox="1"/>
          <p:nvPr/>
        </p:nvSpPr>
        <p:spPr>
          <a:xfrm>
            <a:off x="3563750" y="4133675"/>
            <a:ext cx="32442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Manrope"/>
                <a:ea typeface="Manrope"/>
                <a:cs typeface="Manrope"/>
                <a:sym typeface="Manrope"/>
              </a:rPr>
              <a:t>You can visit our sister </a:t>
            </a:r>
            <a:r>
              <a:rPr b="1" lang="en" sz="1000">
                <a:solidFill>
                  <a:schemeClr val="dk1"/>
                </a:solidFill>
                <a:latin typeface="Manrope"/>
                <a:ea typeface="Manrope"/>
                <a:cs typeface="Manrope"/>
                <a:sym typeface="Manrope"/>
              </a:rPr>
              <a:t>projects</a:t>
            </a:r>
            <a:r>
              <a:rPr b="1" lang="en" sz="1000">
                <a:solidFill>
                  <a:schemeClr val="dk1"/>
                </a:solidFill>
                <a:latin typeface="Manrope"/>
                <a:ea typeface="Manrope"/>
                <a:cs typeface="Manrope"/>
                <a:sym typeface="Manrope"/>
              </a:rPr>
              <a:t>:</a:t>
            </a:r>
            <a:br>
              <a:rPr b="1" lang="en" sz="1000">
                <a:solidFill>
                  <a:schemeClr val="dk1"/>
                </a:solidFill>
                <a:latin typeface="Manrope"/>
                <a:ea typeface="Manrope"/>
                <a:cs typeface="Manrope"/>
                <a:sym typeface="Manrope"/>
              </a:rPr>
            </a:br>
            <a:r>
              <a:rPr b="1" lang="en" sz="1000" u="sng">
                <a:solidFill>
                  <a:schemeClr val="dk1"/>
                </a:solidFill>
                <a:latin typeface="Manrope"/>
                <a:ea typeface="Manrope"/>
                <a:cs typeface="Manrope"/>
                <a:sym typeface="Manrope"/>
                <a:hlinkClick r:id="rId15">
                  <a:extLst>
                    <a:ext uri="{A12FA001-AC4F-418D-AE19-62706E023703}">
                      <ahyp:hlinkClr val="tx"/>
                    </a:ext>
                  </a:extLst>
                </a:hlinkClick>
              </a:rPr>
              <a:t>Freepik</a:t>
            </a:r>
            <a:r>
              <a:rPr b="1" lang="en" sz="1000">
                <a:solidFill>
                  <a:schemeClr val="dk1"/>
                </a:solidFill>
                <a:latin typeface="Manrope"/>
                <a:ea typeface="Manrope"/>
                <a:cs typeface="Manrope"/>
                <a:sym typeface="Manrope"/>
              </a:rPr>
              <a:t> | </a:t>
            </a:r>
            <a:r>
              <a:rPr b="1" lang="en" sz="1000" u="sng">
                <a:solidFill>
                  <a:schemeClr val="dk1"/>
                </a:solidFill>
                <a:latin typeface="Manrope"/>
                <a:ea typeface="Manrope"/>
                <a:cs typeface="Manrope"/>
                <a:sym typeface="Manrope"/>
                <a:hlinkClick r:id="rId16">
                  <a:extLst>
                    <a:ext uri="{A12FA001-AC4F-418D-AE19-62706E023703}">
                      <ahyp:hlinkClr val="tx"/>
                    </a:ext>
                  </a:extLst>
                </a:hlinkClick>
              </a:rPr>
              <a:t>Flaticon</a:t>
            </a:r>
            <a:r>
              <a:rPr b="1" lang="en" sz="1000">
                <a:solidFill>
                  <a:schemeClr val="dk1"/>
                </a:solidFill>
                <a:latin typeface="Manrope"/>
                <a:ea typeface="Manrope"/>
                <a:cs typeface="Manrope"/>
                <a:sym typeface="Manrope"/>
              </a:rPr>
              <a:t> | </a:t>
            </a:r>
            <a:r>
              <a:rPr b="1" lang="en" sz="1000" u="sng">
                <a:solidFill>
                  <a:schemeClr val="dk1"/>
                </a:solidFill>
                <a:latin typeface="Manrope"/>
                <a:ea typeface="Manrope"/>
                <a:cs typeface="Manrope"/>
                <a:sym typeface="Manrope"/>
                <a:hlinkClick r:id="rId17">
                  <a:extLst>
                    <a:ext uri="{A12FA001-AC4F-418D-AE19-62706E023703}">
                      <ahyp:hlinkClr val="tx"/>
                    </a:ext>
                  </a:extLst>
                </a:hlinkClick>
              </a:rPr>
              <a:t>Storyset</a:t>
            </a:r>
            <a:r>
              <a:rPr b="1" lang="en" sz="1000">
                <a:solidFill>
                  <a:schemeClr val="dk1"/>
                </a:solidFill>
                <a:latin typeface="Manrope"/>
                <a:ea typeface="Manrope"/>
                <a:cs typeface="Manrope"/>
                <a:sym typeface="Manrope"/>
              </a:rPr>
              <a:t> | </a:t>
            </a:r>
            <a:r>
              <a:rPr b="1" lang="en" sz="1000" u="sng">
                <a:solidFill>
                  <a:schemeClr val="dk1"/>
                </a:solidFill>
                <a:latin typeface="Manrope"/>
                <a:ea typeface="Manrope"/>
                <a:cs typeface="Manrope"/>
                <a:sym typeface="Manrope"/>
                <a:hlinkClick r:id="rId18">
                  <a:extLst>
                    <a:ext uri="{A12FA001-AC4F-418D-AE19-62706E023703}">
                      <ahyp:hlinkClr val="tx"/>
                    </a:ext>
                  </a:extLst>
                </a:hlinkClick>
              </a:rPr>
              <a:t>Wepik</a:t>
            </a:r>
            <a:r>
              <a:rPr b="1" lang="en" sz="1000">
                <a:solidFill>
                  <a:schemeClr val="dk1"/>
                </a:solidFill>
                <a:latin typeface="Manrope"/>
                <a:ea typeface="Manrope"/>
                <a:cs typeface="Manrope"/>
                <a:sym typeface="Manrope"/>
              </a:rPr>
              <a:t> | </a:t>
            </a:r>
            <a:r>
              <a:rPr b="1" lang="en" sz="1000" u="sng">
                <a:solidFill>
                  <a:schemeClr val="dk1"/>
                </a:solidFill>
                <a:latin typeface="Manrope"/>
                <a:ea typeface="Manrope"/>
                <a:cs typeface="Manrope"/>
                <a:sym typeface="Manrope"/>
                <a:hlinkClick r:id="rId19">
                  <a:extLst>
                    <a:ext uri="{A12FA001-AC4F-418D-AE19-62706E023703}">
                      <ahyp:hlinkClr val="tx"/>
                    </a:ext>
                  </a:extLst>
                </a:hlinkClick>
              </a:rPr>
              <a:t>Videvo</a:t>
            </a:r>
            <a:endParaRPr b="1" sz="1000">
              <a:solidFill>
                <a:schemeClr val="dk1"/>
              </a:solidFill>
              <a:latin typeface="Manrope"/>
              <a:ea typeface="Manrope"/>
              <a:cs typeface="Manrope"/>
              <a:sym typeface="Manrop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49"/>
          <p:cNvSpPr/>
          <p:nvPr/>
        </p:nvSpPr>
        <p:spPr>
          <a:xfrm rot="-2700000">
            <a:off x="7653984" y="1739087"/>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 name="Google Shape;933;p49"/>
          <p:cNvGrpSpPr/>
          <p:nvPr/>
        </p:nvGrpSpPr>
        <p:grpSpPr>
          <a:xfrm>
            <a:off x="4262784" y="-94101"/>
            <a:ext cx="5490816" cy="5475238"/>
            <a:chOff x="4262784" y="-94101"/>
            <a:chExt cx="5490816" cy="5475238"/>
          </a:xfrm>
        </p:grpSpPr>
        <p:sp>
          <p:nvSpPr>
            <p:cNvPr id="934" name="Google Shape;934;p49"/>
            <p:cNvSpPr/>
            <p:nvPr/>
          </p:nvSpPr>
          <p:spPr>
            <a:xfrm flipH="1">
              <a:off x="4589100" y="-94101"/>
              <a:ext cx="5164500" cy="51435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9"/>
            <p:cNvSpPr/>
            <p:nvPr/>
          </p:nvSpPr>
          <p:spPr>
            <a:xfrm rot="-2699590">
              <a:off x="7795135" y="769228"/>
              <a:ext cx="1780000" cy="477721"/>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9"/>
            <p:cNvSpPr/>
            <p:nvPr/>
          </p:nvSpPr>
          <p:spPr>
            <a:xfrm>
              <a:off x="5177089" y="2617224"/>
              <a:ext cx="1596600" cy="15966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9"/>
            <p:cNvSpPr/>
            <p:nvPr/>
          </p:nvSpPr>
          <p:spPr>
            <a:xfrm rot="-2700000">
              <a:off x="5882759" y="4798887"/>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9"/>
            <p:cNvSpPr/>
            <p:nvPr/>
          </p:nvSpPr>
          <p:spPr>
            <a:xfrm rot="-2699590">
              <a:off x="4117684" y="4473046"/>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 name="Google Shape;939;p49"/>
          <p:cNvSpPr txBox="1"/>
          <p:nvPr>
            <p:ph type="title"/>
          </p:nvPr>
        </p:nvSpPr>
        <p:spPr>
          <a:xfrm>
            <a:off x="720000" y="1476950"/>
            <a:ext cx="3045900" cy="70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Mockups</a:t>
            </a:r>
            <a:endParaRPr/>
          </a:p>
        </p:txBody>
      </p:sp>
      <p:sp>
        <p:nvSpPr>
          <p:cNvPr id="940" name="Google Shape;940;p49"/>
          <p:cNvSpPr txBox="1"/>
          <p:nvPr>
            <p:ph idx="1" type="subTitle"/>
          </p:nvPr>
        </p:nvSpPr>
        <p:spPr>
          <a:xfrm>
            <a:off x="720000" y="2183225"/>
            <a:ext cx="3045900" cy="12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mockups with your own work. Just right-click on any of them and select “Replace image”</a:t>
            </a:r>
            <a:endParaRPr/>
          </a:p>
        </p:txBody>
      </p:sp>
      <p:grpSp>
        <p:nvGrpSpPr>
          <p:cNvPr id="941" name="Google Shape;941;p49"/>
          <p:cNvGrpSpPr/>
          <p:nvPr/>
        </p:nvGrpSpPr>
        <p:grpSpPr>
          <a:xfrm>
            <a:off x="5151205" y="1323607"/>
            <a:ext cx="3432984" cy="2496295"/>
            <a:chOff x="331763" y="414153"/>
            <a:chExt cx="6903246" cy="5019697"/>
          </a:xfrm>
        </p:grpSpPr>
        <p:sp>
          <p:nvSpPr>
            <p:cNvPr id="942" name="Google Shape;942;p49"/>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9"/>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9"/>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9"/>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46" name="Google Shape;946;p49"/>
          <p:cNvPicPr preferRelativeResize="0"/>
          <p:nvPr/>
        </p:nvPicPr>
        <p:blipFill rotWithShape="1">
          <a:blip r:embed="rId3">
            <a:alphaModFix/>
          </a:blip>
          <a:srcRect b="0" l="3891" r="3882" t="0"/>
          <a:stretch/>
        </p:blipFill>
        <p:spPr>
          <a:xfrm>
            <a:off x="5243103" y="1415833"/>
            <a:ext cx="3249110" cy="1981718"/>
          </a:xfrm>
          <a:prstGeom prst="rect">
            <a:avLst/>
          </a:prstGeom>
          <a:noFill/>
          <a:ln>
            <a:noFill/>
          </a:ln>
        </p:spPr>
      </p:pic>
      <p:sp>
        <p:nvSpPr>
          <p:cNvPr id="947" name="Google Shape;947;p49"/>
          <p:cNvSpPr/>
          <p:nvPr/>
        </p:nvSpPr>
        <p:spPr>
          <a:xfrm>
            <a:off x="4671285" y="1927043"/>
            <a:ext cx="1101924" cy="2102546"/>
          </a:xfrm>
          <a:custGeom>
            <a:rect b="b" l="l" r="r" t="t"/>
            <a:pathLst>
              <a:path extrusionOk="0" h="161331" w="84552">
                <a:moveTo>
                  <a:pt x="1" y="1"/>
                </a:moveTo>
                <a:lnTo>
                  <a:pt x="1" y="161331"/>
                </a:lnTo>
                <a:lnTo>
                  <a:pt x="84551" y="161331"/>
                </a:lnTo>
                <a:lnTo>
                  <a:pt x="84551" y="1"/>
                </a:lnTo>
                <a:close/>
              </a:path>
            </a:pathLst>
          </a:custGeom>
          <a:solidFill>
            <a:srgbClr val="C2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 name="Google Shape;948;p49"/>
          <p:cNvGrpSpPr/>
          <p:nvPr/>
        </p:nvGrpSpPr>
        <p:grpSpPr>
          <a:xfrm>
            <a:off x="4615119" y="1806239"/>
            <a:ext cx="1214752" cy="2465737"/>
            <a:chOff x="5186401" y="494525"/>
            <a:chExt cx="1834973" cy="3724678"/>
          </a:xfrm>
        </p:grpSpPr>
        <p:sp>
          <p:nvSpPr>
            <p:cNvPr id="949" name="Google Shape;949;p49"/>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9"/>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51" name="Google Shape;951;p49"/>
          <p:cNvPicPr preferRelativeResize="0"/>
          <p:nvPr/>
        </p:nvPicPr>
        <p:blipFill rotWithShape="1">
          <a:blip r:embed="rId4">
            <a:alphaModFix/>
          </a:blip>
          <a:srcRect b="0" l="59739" r="10780" t="0"/>
          <a:stretch/>
        </p:blipFill>
        <p:spPr>
          <a:xfrm>
            <a:off x="4671290" y="1927046"/>
            <a:ext cx="1101895" cy="21025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5" name="Shape 955"/>
        <p:cNvGrpSpPr/>
        <p:nvPr/>
      </p:nvGrpSpPr>
      <p:grpSpPr>
        <a:xfrm>
          <a:off x="0" y="0"/>
          <a:ext cx="0" cy="0"/>
          <a:chOff x="0" y="0"/>
          <a:chExt cx="0" cy="0"/>
        </a:xfrm>
      </p:grpSpPr>
      <p:pic>
        <p:nvPicPr>
          <p:cNvPr id="956" name="Google Shape;956;p50"/>
          <p:cNvPicPr preferRelativeResize="0"/>
          <p:nvPr/>
        </p:nvPicPr>
        <p:blipFill rotWithShape="1">
          <a:blip r:embed="rId3">
            <a:alphaModFix/>
          </a:blip>
          <a:srcRect b="22389" l="22324" r="5122" t="5199"/>
          <a:stretch/>
        </p:blipFill>
        <p:spPr>
          <a:xfrm>
            <a:off x="6248727" y="1694300"/>
            <a:ext cx="1608000" cy="1608000"/>
          </a:xfrm>
          <a:prstGeom prst="ellipse">
            <a:avLst/>
          </a:prstGeom>
          <a:noFill/>
          <a:ln>
            <a:noFill/>
          </a:ln>
        </p:spPr>
      </p:pic>
      <p:pic>
        <p:nvPicPr>
          <p:cNvPr id="957" name="Google Shape;957;p50"/>
          <p:cNvPicPr preferRelativeResize="0"/>
          <p:nvPr/>
        </p:nvPicPr>
        <p:blipFill rotWithShape="1">
          <a:blip r:embed="rId4">
            <a:alphaModFix/>
          </a:blip>
          <a:srcRect b="0" l="11285" r="22016" t="0"/>
          <a:stretch/>
        </p:blipFill>
        <p:spPr>
          <a:xfrm>
            <a:off x="1335427" y="1694250"/>
            <a:ext cx="1608000" cy="1608000"/>
          </a:xfrm>
          <a:prstGeom prst="ellipse">
            <a:avLst/>
          </a:prstGeom>
          <a:noFill/>
          <a:ln>
            <a:noFill/>
          </a:ln>
        </p:spPr>
      </p:pic>
      <p:sp>
        <p:nvSpPr>
          <p:cNvPr id="958" name="Google Shape;958;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teachers</a:t>
            </a:r>
            <a:endParaRPr/>
          </a:p>
        </p:txBody>
      </p:sp>
      <p:sp>
        <p:nvSpPr>
          <p:cNvPr id="959" name="Google Shape;959;p50"/>
          <p:cNvSpPr txBox="1"/>
          <p:nvPr>
            <p:ph idx="1" type="subTitle"/>
          </p:nvPr>
        </p:nvSpPr>
        <p:spPr>
          <a:xfrm>
            <a:off x="5681399" y="3886250"/>
            <a:ext cx="2742600" cy="7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960" name="Google Shape;960;p50"/>
          <p:cNvSpPr txBox="1"/>
          <p:nvPr>
            <p:ph idx="2" type="subTitle"/>
          </p:nvPr>
        </p:nvSpPr>
        <p:spPr>
          <a:xfrm>
            <a:off x="720000" y="3886250"/>
            <a:ext cx="2742600" cy="70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961" name="Google Shape;961;p50"/>
          <p:cNvSpPr txBox="1"/>
          <p:nvPr>
            <p:ph idx="3" type="subTitle"/>
          </p:nvPr>
        </p:nvSpPr>
        <p:spPr>
          <a:xfrm>
            <a:off x="5681400" y="3456350"/>
            <a:ext cx="2742600" cy="4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a:t>
            </a:r>
            <a:r>
              <a:rPr lang="en"/>
              <a:t> Harris</a:t>
            </a:r>
            <a:endParaRPr/>
          </a:p>
        </p:txBody>
      </p:sp>
      <p:sp>
        <p:nvSpPr>
          <p:cNvPr id="962" name="Google Shape;962;p50"/>
          <p:cNvSpPr txBox="1"/>
          <p:nvPr>
            <p:ph idx="4" type="subTitle"/>
          </p:nvPr>
        </p:nvSpPr>
        <p:spPr>
          <a:xfrm>
            <a:off x="720000" y="3456350"/>
            <a:ext cx="2742600" cy="4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grpSp>
        <p:nvGrpSpPr>
          <p:cNvPr id="963" name="Google Shape;963;p50"/>
          <p:cNvGrpSpPr/>
          <p:nvPr/>
        </p:nvGrpSpPr>
        <p:grpSpPr>
          <a:xfrm>
            <a:off x="3917102" y="2442875"/>
            <a:ext cx="1309796" cy="257750"/>
            <a:chOff x="-6337521" y="4362225"/>
            <a:chExt cx="1309796" cy="257750"/>
          </a:xfrm>
        </p:grpSpPr>
        <p:sp>
          <p:nvSpPr>
            <p:cNvPr id="964" name="Google Shape;964;p50"/>
            <p:cNvSpPr/>
            <p:nvPr/>
          </p:nvSpPr>
          <p:spPr>
            <a:xfrm>
              <a:off x="-591797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0"/>
            <p:cNvSpPr/>
            <p:nvPr/>
          </p:nvSpPr>
          <p:spPr>
            <a:xfrm>
              <a:off x="-5713862"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0"/>
            <p:cNvSpPr/>
            <p:nvPr/>
          </p:nvSpPr>
          <p:spPr>
            <a:xfrm>
              <a:off x="-5509750"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0"/>
            <p:cNvSpPr/>
            <p:nvPr/>
          </p:nvSpPr>
          <p:spPr>
            <a:xfrm>
              <a:off x="-5305637"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0"/>
            <p:cNvSpPr/>
            <p:nvPr/>
          </p:nvSpPr>
          <p:spPr>
            <a:xfrm>
              <a:off x="-5101525" y="436222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0"/>
            <p:cNvSpPr/>
            <p:nvPr/>
          </p:nvSpPr>
          <p:spPr>
            <a:xfrm>
              <a:off x="-633752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0"/>
            <p:cNvSpPr/>
            <p:nvPr/>
          </p:nvSpPr>
          <p:spPr>
            <a:xfrm>
              <a:off x="-6133409"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0"/>
            <p:cNvSpPr/>
            <p:nvPr/>
          </p:nvSpPr>
          <p:spPr>
            <a:xfrm>
              <a:off x="-5929296"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0"/>
            <p:cNvSpPr/>
            <p:nvPr/>
          </p:nvSpPr>
          <p:spPr>
            <a:xfrm>
              <a:off x="-5725184"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0"/>
            <p:cNvSpPr/>
            <p:nvPr/>
          </p:nvSpPr>
          <p:spPr>
            <a:xfrm>
              <a:off x="-5521071" y="4546175"/>
              <a:ext cx="73800" cy="7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7" name="Shape 977"/>
        <p:cNvGrpSpPr/>
        <p:nvPr/>
      </p:nvGrpSpPr>
      <p:grpSpPr>
        <a:xfrm>
          <a:off x="0" y="0"/>
          <a:ext cx="0" cy="0"/>
          <a:chOff x="0" y="0"/>
          <a:chExt cx="0" cy="0"/>
        </a:xfrm>
      </p:grpSpPr>
      <p:sp>
        <p:nvSpPr>
          <p:cNvPr id="978" name="Google Shape;978;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goals</a:t>
            </a:r>
            <a:endParaRPr/>
          </a:p>
        </p:txBody>
      </p:sp>
      <p:graphicFrame>
        <p:nvGraphicFramePr>
          <p:cNvPr id="979" name="Google Shape;979;p51"/>
          <p:cNvGraphicFramePr/>
          <p:nvPr/>
        </p:nvGraphicFramePr>
        <p:xfrm>
          <a:off x="720000" y="1336175"/>
          <a:ext cx="3000000" cy="3000000"/>
        </p:xfrm>
        <a:graphic>
          <a:graphicData uri="http://schemas.openxmlformats.org/drawingml/2006/table">
            <a:tbl>
              <a:tblPr>
                <a:noFill/>
                <a:tableStyleId>{4DC17A9D-007C-41DD-8086-05AA7170B2A9}</a:tableStyleId>
              </a:tblPr>
              <a:tblGrid>
                <a:gridCol w="1769925"/>
                <a:gridCol w="5934075"/>
              </a:tblGrid>
              <a:tr h="464800">
                <a:tc>
                  <a:txBody>
                    <a:bodyPr/>
                    <a:lstStyle/>
                    <a:p>
                      <a:pPr indent="0" lvl="0" marL="0" rtl="0" algn="l">
                        <a:lnSpc>
                          <a:spcPct val="100000"/>
                        </a:lnSpc>
                        <a:spcBef>
                          <a:spcPts val="0"/>
                        </a:spcBef>
                        <a:spcAft>
                          <a:spcPts val="0"/>
                        </a:spcAft>
                        <a:buNone/>
                      </a:pPr>
                      <a:r>
                        <a:rPr b="1" lang="en" sz="2000">
                          <a:solidFill>
                            <a:schemeClr val="lt1"/>
                          </a:solidFill>
                          <a:latin typeface="Archivo"/>
                          <a:ea typeface="Archivo"/>
                          <a:cs typeface="Archivo"/>
                          <a:sym typeface="Archivo"/>
                        </a:rPr>
                        <a:t>Objectives</a:t>
                      </a:r>
                      <a:endParaRPr b="1" sz="2000">
                        <a:solidFill>
                          <a:schemeClr val="lt1"/>
                        </a:solidFill>
                        <a:latin typeface="Archivo"/>
                        <a:ea typeface="Archivo"/>
                        <a:cs typeface="Archivo"/>
                        <a:sym typeface="Archivo"/>
                      </a:endParaRPr>
                    </a:p>
                  </a:txBody>
                  <a:tcPr marT="91425" marB="91425" marR="91425" marL="91425" anchor="ctr">
                    <a:lnL cap="flat" cmpd="sng" w="9525">
                      <a:solidFill>
                        <a:srgbClr val="F8F8F8"/>
                      </a:solidFill>
                      <a:prstDash val="solid"/>
                      <a:round/>
                      <a:headEnd len="sm" w="sm" type="none"/>
                      <a:tailEnd len="sm" w="sm" type="none"/>
                    </a:lnL>
                    <a:lnR cap="flat" cmpd="sng" w="9525">
                      <a:solidFill>
                        <a:srgbClr val="F8F8F8"/>
                      </a:solidFill>
                      <a:prstDash val="solid"/>
                      <a:round/>
                      <a:headEnd len="sm" w="sm" type="none"/>
                      <a:tailEnd len="sm" w="sm" type="none"/>
                    </a:lnR>
                    <a:lnT cap="flat" cmpd="sng" w="9525">
                      <a:solidFill>
                        <a:srgbClr val="F8F8F8"/>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b="1" lang="en" sz="2000">
                          <a:solidFill>
                            <a:schemeClr val="dk1"/>
                          </a:solidFill>
                          <a:latin typeface="Archivo"/>
                          <a:ea typeface="Archivo"/>
                          <a:cs typeface="Archivo"/>
                          <a:sym typeface="Archivo"/>
                        </a:rPr>
                        <a:t>Description</a:t>
                      </a:r>
                      <a:endParaRPr b="1" sz="2000">
                        <a:solidFill>
                          <a:schemeClr val="dk1"/>
                        </a:solidFill>
                        <a:latin typeface="Archivo"/>
                        <a:ea typeface="Archivo"/>
                        <a:cs typeface="Archivo"/>
                        <a:sym typeface="Archivo"/>
                      </a:endParaRPr>
                    </a:p>
                  </a:txBody>
                  <a:tcPr marT="91425" marB="91425" marR="91425" marL="91425" anchor="ctr">
                    <a:lnL cap="flat" cmpd="sng" w="9525">
                      <a:solidFill>
                        <a:srgbClr val="F8F8F8"/>
                      </a:solidFill>
                      <a:prstDash val="solid"/>
                      <a:round/>
                      <a:headEnd len="sm" w="sm" type="none"/>
                      <a:tailEnd len="sm" w="sm" type="none"/>
                    </a:lnL>
                    <a:lnR cap="flat" cmpd="sng" w="9525">
                      <a:solidFill>
                        <a:srgbClr val="F8F8F8"/>
                      </a:solidFill>
                      <a:prstDash val="solid"/>
                      <a:round/>
                      <a:headEnd len="sm" w="sm" type="none"/>
                      <a:tailEnd len="sm" w="sm" type="none"/>
                    </a:lnR>
                    <a:lnT cap="flat" cmpd="sng" w="9525">
                      <a:solidFill>
                        <a:srgbClr val="F8F8F8">
                          <a:alpha val="0"/>
                        </a:srgbClr>
                      </a:solidFill>
                      <a:prstDash val="solid"/>
                      <a:round/>
                      <a:headEnd len="sm" w="sm" type="none"/>
                      <a:tailEnd len="sm" w="sm" type="none"/>
                    </a:lnT>
                    <a:lnB cap="flat" cmpd="sng" w="9525">
                      <a:solidFill>
                        <a:schemeClr val="lt2"/>
                      </a:solidFill>
                      <a:prstDash val="solid"/>
                      <a:round/>
                      <a:headEnd len="sm" w="sm" type="none"/>
                      <a:tailEnd len="sm" w="sm" type="none"/>
                    </a:lnB>
                  </a:tcPr>
                </a:tc>
              </a:tr>
              <a:tr h="464800">
                <a:tc rowSpan="2">
                  <a:txBody>
                    <a:bodyPr/>
                    <a:lstStyle/>
                    <a:p>
                      <a:pPr indent="0" lvl="0" marL="0" rtl="0" algn="l">
                        <a:lnSpc>
                          <a:spcPct val="100000"/>
                        </a:lnSpc>
                        <a:spcBef>
                          <a:spcPts val="0"/>
                        </a:spcBef>
                        <a:spcAft>
                          <a:spcPts val="0"/>
                        </a:spcAft>
                        <a:buNone/>
                      </a:pPr>
                      <a:r>
                        <a:rPr b="1" lang="en" sz="1600">
                          <a:solidFill>
                            <a:schemeClr val="dk1"/>
                          </a:solidFill>
                          <a:latin typeface="Archivo"/>
                          <a:ea typeface="Archivo"/>
                          <a:cs typeface="Archivo"/>
                          <a:sym typeface="Archivo"/>
                        </a:rPr>
                        <a:t>Academic success</a:t>
                      </a:r>
                      <a:endParaRPr b="1" sz="1600">
                        <a:solidFill>
                          <a:schemeClr val="dk1"/>
                        </a:solidFill>
                        <a:latin typeface="Archivo"/>
                        <a:ea typeface="Archivo"/>
                        <a:cs typeface="Archivo"/>
                        <a:sym typeface="Archivo"/>
                      </a:endParaRPr>
                    </a:p>
                  </a:txBody>
                  <a:tcPr marT="91425" marB="91425" marR="91425" marL="91425" anchor="ctr">
                    <a:lnL cap="flat" cmpd="sng" w="9525">
                      <a:solidFill>
                        <a:srgbClr val="F8F8F8"/>
                      </a:solidFill>
                      <a:prstDash val="solid"/>
                      <a:round/>
                      <a:headEnd len="sm" w="sm" type="none"/>
                      <a:tailEnd len="sm" w="sm" type="none"/>
                    </a:lnL>
                    <a:lnR cap="flat" cmpd="sng" w="9525">
                      <a:solidFill>
                        <a:srgbClr val="F8F8F8"/>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a:solidFill>
                            <a:schemeClr val="dk1"/>
                          </a:solidFill>
                          <a:latin typeface="Manrope"/>
                          <a:ea typeface="Manrope"/>
                          <a:cs typeface="Manrope"/>
                          <a:sym typeface="Manrope"/>
                        </a:rPr>
                        <a:t>Mercury is the closest planet to the Sun</a:t>
                      </a:r>
                      <a:endParaRPr>
                        <a:solidFill>
                          <a:schemeClr val="dk1"/>
                        </a:solidFill>
                        <a:latin typeface="Manrope"/>
                        <a:ea typeface="Manrope"/>
                        <a:cs typeface="Manrope"/>
                        <a:sym typeface="Manrope"/>
                      </a:endParaRPr>
                    </a:p>
                  </a:txBody>
                  <a:tcPr marT="91425" marB="91425" marR="91425" marL="91425" anchor="ctr">
                    <a:lnL cap="flat" cmpd="sng" w="9525">
                      <a:solidFill>
                        <a:srgbClr val="F8F8F8"/>
                      </a:solidFill>
                      <a:prstDash val="solid"/>
                      <a:round/>
                      <a:headEnd len="sm" w="sm" type="none"/>
                      <a:tailEnd len="sm" w="sm" type="none"/>
                    </a:lnL>
                    <a:lnR cap="flat" cmpd="sng" w="9525">
                      <a:solidFill>
                        <a:srgbClr val="F8F8F8"/>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64800">
                <a:tc vMerge="1"/>
                <a:tc>
                  <a:txBody>
                    <a:bodyPr/>
                    <a:lstStyle/>
                    <a:p>
                      <a:pPr indent="0" lvl="0" marL="0" rtl="0" algn="l">
                        <a:lnSpc>
                          <a:spcPct val="115000"/>
                        </a:lnSpc>
                        <a:spcBef>
                          <a:spcPts val="0"/>
                        </a:spcBef>
                        <a:spcAft>
                          <a:spcPts val="0"/>
                        </a:spcAft>
                        <a:buNone/>
                      </a:pPr>
                      <a:r>
                        <a:rPr lang="en">
                          <a:solidFill>
                            <a:schemeClr val="dk1"/>
                          </a:solidFill>
                          <a:latin typeface="Manrope"/>
                          <a:ea typeface="Manrope"/>
                          <a:cs typeface="Manrope"/>
                          <a:sym typeface="Manrope"/>
                        </a:rPr>
                        <a:t>Mars is actually a very cold place</a:t>
                      </a:r>
                      <a:endParaRPr>
                        <a:solidFill>
                          <a:schemeClr val="dk1"/>
                        </a:solidFill>
                        <a:latin typeface="Manrope"/>
                        <a:ea typeface="Manrope"/>
                        <a:cs typeface="Manrope"/>
                        <a:sym typeface="Manrope"/>
                      </a:endParaRPr>
                    </a:p>
                  </a:txBody>
                  <a:tcPr marT="91425" marB="91425" marR="91425" marL="91425" anchor="ctr">
                    <a:lnL cap="flat" cmpd="sng" w="9525">
                      <a:solidFill>
                        <a:srgbClr val="F8F8F8"/>
                      </a:solidFill>
                      <a:prstDash val="solid"/>
                      <a:round/>
                      <a:headEnd len="sm" w="sm" type="none"/>
                      <a:tailEnd len="sm" w="sm" type="none"/>
                    </a:lnL>
                    <a:lnR cap="flat" cmpd="sng" w="9525">
                      <a:solidFill>
                        <a:srgbClr val="F8F8F8"/>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293525">
                <a:tc rowSpan="2">
                  <a:txBody>
                    <a:bodyPr/>
                    <a:lstStyle/>
                    <a:p>
                      <a:pPr indent="0" lvl="0" marL="0" rtl="0" algn="l">
                        <a:lnSpc>
                          <a:spcPct val="100000"/>
                        </a:lnSpc>
                        <a:spcBef>
                          <a:spcPts val="0"/>
                        </a:spcBef>
                        <a:spcAft>
                          <a:spcPts val="0"/>
                        </a:spcAft>
                        <a:buNone/>
                      </a:pPr>
                      <a:r>
                        <a:rPr b="1" lang="en" sz="1600">
                          <a:solidFill>
                            <a:schemeClr val="dk1"/>
                          </a:solidFill>
                          <a:latin typeface="Archivo"/>
                          <a:ea typeface="Archivo"/>
                          <a:cs typeface="Archivo"/>
                          <a:sym typeface="Archivo"/>
                        </a:rPr>
                        <a:t>Community</a:t>
                      </a:r>
                      <a:endParaRPr b="1" sz="1600">
                        <a:solidFill>
                          <a:schemeClr val="dk1"/>
                        </a:solidFill>
                        <a:latin typeface="Archivo"/>
                        <a:ea typeface="Archivo"/>
                        <a:cs typeface="Archivo"/>
                        <a:sym typeface="Archivo"/>
                      </a:endParaRPr>
                    </a:p>
                  </a:txBody>
                  <a:tcPr marT="91425" marB="91425" marR="91425" marL="91425" anchor="ctr">
                    <a:lnL cap="flat" cmpd="sng" w="9525">
                      <a:solidFill>
                        <a:srgbClr val="F8F8F8"/>
                      </a:solidFill>
                      <a:prstDash val="solid"/>
                      <a:round/>
                      <a:headEnd len="sm" w="sm" type="none"/>
                      <a:tailEnd len="sm" w="sm" type="none"/>
                    </a:lnL>
                    <a:lnR cap="flat" cmpd="sng" w="9525">
                      <a:solidFill>
                        <a:srgbClr val="F8F8F8"/>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a:solidFill>
                            <a:schemeClr val="dk1"/>
                          </a:solidFill>
                          <a:latin typeface="Manrope"/>
                          <a:ea typeface="Manrope"/>
                          <a:cs typeface="Manrope"/>
                          <a:sym typeface="Manrope"/>
                        </a:rPr>
                        <a:t>Venus is the second planet from the Sun</a:t>
                      </a:r>
                      <a:endParaRPr>
                        <a:solidFill>
                          <a:schemeClr val="dk1"/>
                        </a:solidFill>
                        <a:latin typeface="Manrope"/>
                        <a:ea typeface="Manrope"/>
                        <a:cs typeface="Manrope"/>
                        <a:sym typeface="Manrope"/>
                      </a:endParaRPr>
                    </a:p>
                  </a:txBody>
                  <a:tcPr marT="91425" marB="91425" marR="91425" marL="91425" anchor="ctr">
                    <a:lnL cap="flat" cmpd="sng" w="9525">
                      <a:solidFill>
                        <a:srgbClr val="F8F8F8"/>
                      </a:solidFill>
                      <a:prstDash val="solid"/>
                      <a:round/>
                      <a:headEnd len="sm" w="sm" type="none"/>
                      <a:tailEnd len="sm" w="sm" type="none"/>
                    </a:lnL>
                    <a:lnR cap="flat" cmpd="sng" w="9525">
                      <a:solidFill>
                        <a:srgbClr val="F8F8F8"/>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64800">
                <a:tc vMerge="1"/>
                <a:tc>
                  <a:txBody>
                    <a:bodyPr/>
                    <a:lstStyle/>
                    <a:p>
                      <a:pPr indent="0" lvl="0" marL="0" rtl="0" algn="l">
                        <a:lnSpc>
                          <a:spcPct val="115000"/>
                        </a:lnSpc>
                        <a:spcBef>
                          <a:spcPts val="0"/>
                        </a:spcBef>
                        <a:spcAft>
                          <a:spcPts val="0"/>
                        </a:spcAft>
                        <a:buNone/>
                      </a:pPr>
                      <a:r>
                        <a:rPr lang="en">
                          <a:solidFill>
                            <a:schemeClr val="dk1"/>
                          </a:solidFill>
                          <a:latin typeface="Manrope"/>
                          <a:ea typeface="Manrope"/>
                          <a:cs typeface="Manrope"/>
                          <a:sym typeface="Manrope"/>
                        </a:rPr>
                        <a:t>Jupiter is the biggest planet of them all</a:t>
                      </a:r>
                      <a:endParaRPr>
                        <a:solidFill>
                          <a:schemeClr val="dk1"/>
                        </a:solidFill>
                        <a:latin typeface="Manrope"/>
                        <a:ea typeface="Manrope"/>
                        <a:cs typeface="Manrope"/>
                        <a:sym typeface="Manrope"/>
                      </a:endParaRPr>
                    </a:p>
                  </a:txBody>
                  <a:tcPr marT="91425" marB="91425" marR="91425" marL="91425" anchor="ctr">
                    <a:lnL cap="flat" cmpd="sng" w="9525">
                      <a:solidFill>
                        <a:srgbClr val="F8F8F8"/>
                      </a:solidFill>
                      <a:prstDash val="solid"/>
                      <a:round/>
                      <a:headEnd len="sm" w="sm" type="none"/>
                      <a:tailEnd len="sm" w="sm" type="none"/>
                    </a:lnL>
                    <a:lnR cap="flat" cmpd="sng" w="9525">
                      <a:solidFill>
                        <a:srgbClr val="F8F8F8"/>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64800">
                <a:tc rowSpan="2">
                  <a:txBody>
                    <a:bodyPr/>
                    <a:lstStyle/>
                    <a:p>
                      <a:pPr indent="0" lvl="0" marL="0" rtl="0" algn="l">
                        <a:lnSpc>
                          <a:spcPct val="100000"/>
                        </a:lnSpc>
                        <a:spcBef>
                          <a:spcPts val="0"/>
                        </a:spcBef>
                        <a:spcAft>
                          <a:spcPts val="0"/>
                        </a:spcAft>
                        <a:buNone/>
                      </a:pPr>
                      <a:r>
                        <a:rPr b="1" lang="en" sz="1600">
                          <a:solidFill>
                            <a:schemeClr val="dk1"/>
                          </a:solidFill>
                          <a:latin typeface="Archivo"/>
                          <a:ea typeface="Archivo"/>
                          <a:cs typeface="Archivo"/>
                          <a:sym typeface="Archivo"/>
                        </a:rPr>
                        <a:t>Diversity</a:t>
                      </a:r>
                      <a:endParaRPr b="1" sz="1600">
                        <a:solidFill>
                          <a:schemeClr val="dk1"/>
                        </a:solidFill>
                        <a:latin typeface="Archivo"/>
                        <a:ea typeface="Archivo"/>
                        <a:cs typeface="Archivo"/>
                        <a:sym typeface="Archivo"/>
                      </a:endParaRPr>
                    </a:p>
                  </a:txBody>
                  <a:tcPr marT="91425" marB="91425" marR="91425" marL="91425" anchor="ctr">
                    <a:lnL cap="flat" cmpd="sng" w="9525">
                      <a:solidFill>
                        <a:srgbClr val="F8F8F8"/>
                      </a:solidFill>
                      <a:prstDash val="solid"/>
                      <a:round/>
                      <a:headEnd len="sm" w="sm" type="none"/>
                      <a:tailEnd len="sm" w="sm" type="none"/>
                    </a:lnL>
                    <a:lnR cap="flat" cmpd="sng" w="9525">
                      <a:solidFill>
                        <a:srgbClr val="F8F8F8"/>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rgbClr val="F8F8F8"/>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a:solidFill>
                            <a:schemeClr val="dk1"/>
                          </a:solidFill>
                          <a:latin typeface="Manrope"/>
                          <a:ea typeface="Manrope"/>
                          <a:cs typeface="Manrope"/>
                          <a:sym typeface="Manrope"/>
                        </a:rPr>
                        <a:t>Saturn is composed of hydrogen and helium</a:t>
                      </a:r>
                      <a:endParaRPr>
                        <a:solidFill>
                          <a:schemeClr val="dk1"/>
                        </a:solidFill>
                        <a:latin typeface="Manrope"/>
                        <a:ea typeface="Manrope"/>
                        <a:cs typeface="Manrope"/>
                        <a:sym typeface="Manrope"/>
                      </a:endParaRPr>
                    </a:p>
                  </a:txBody>
                  <a:tcPr marT="91425" marB="91425" marR="91425" marL="91425" anchor="ctr">
                    <a:lnL cap="flat" cmpd="sng" w="9525">
                      <a:solidFill>
                        <a:srgbClr val="F8F8F8"/>
                      </a:solidFill>
                      <a:prstDash val="solid"/>
                      <a:round/>
                      <a:headEnd len="sm" w="sm" type="none"/>
                      <a:tailEnd len="sm" w="sm" type="none"/>
                    </a:lnL>
                    <a:lnR cap="flat" cmpd="sng" w="9525">
                      <a:solidFill>
                        <a:srgbClr val="F8F8F8"/>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64800">
                <a:tc vMerge="1"/>
                <a:tc>
                  <a:txBody>
                    <a:bodyPr/>
                    <a:lstStyle/>
                    <a:p>
                      <a:pPr indent="0" lvl="0" marL="0" rtl="0" algn="l">
                        <a:lnSpc>
                          <a:spcPct val="115000"/>
                        </a:lnSpc>
                        <a:spcBef>
                          <a:spcPts val="0"/>
                        </a:spcBef>
                        <a:spcAft>
                          <a:spcPts val="0"/>
                        </a:spcAft>
                        <a:buNone/>
                      </a:pPr>
                      <a:r>
                        <a:rPr lang="en">
                          <a:solidFill>
                            <a:schemeClr val="dk1"/>
                          </a:solidFill>
                          <a:latin typeface="Manrope"/>
                          <a:ea typeface="Manrope"/>
                          <a:cs typeface="Manrope"/>
                          <a:sym typeface="Manrope"/>
                        </a:rPr>
                        <a:t>Neptune is the farthest planet from the Sun</a:t>
                      </a:r>
                      <a:endParaRPr>
                        <a:solidFill>
                          <a:schemeClr val="dk1"/>
                        </a:solidFill>
                        <a:latin typeface="Manrope"/>
                        <a:ea typeface="Manrope"/>
                        <a:cs typeface="Manrope"/>
                        <a:sym typeface="Manrope"/>
                      </a:endParaRPr>
                    </a:p>
                  </a:txBody>
                  <a:tcPr marT="91425" marB="91425" marR="91425" marL="91425" anchor="ctr">
                    <a:lnL cap="flat" cmpd="sng" w="9525">
                      <a:solidFill>
                        <a:srgbClr val="F8F8F8"/>
                      </a:solidFill>
                      <a:prstDash val="solid"/>
                      <a:round/>
                      <a:headEnd len="sm" w="sm" type="none"/>
                      <a:tailEnd len="sm" w="sm" type="none"/>
                    </a:lnL>
                    <a:lnR cap="flat" cmpd="sng" w="9525">
                      <a:solidFill>
                        <a:srgbClr val="F8F8F8">
                          <a:alpha val="0"/>
                        </a:srgb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rgbClr val="F8F8F8">
                          <a:alpha val="0"/>
                        </a:srgbClr>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sp>
        <p:nvSpPr>
          <p:cNvPr id="984" name="Google Shape;984;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Student progress</a:t>
            </a:r>
            <a:endParaRPr/>
          </a:p>
        </p:txBody>
      </p:sp>
      <p:sp>
        <p:nvSpPr>
          <p:cNvPr id="985" name="Google Shape;985;p52"/>
          <p:cNvSpPr/>
          <p:nvPr/>
        </p:nvSpPr>
        <p:spPr>
          <a:xfrm>
            <a:off x="1299351" y="2595400"/>
            <a:ext cx="642300" cy="70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700">
                <a:solidFill>
                  <a:schemeClr val="dk1"/>
                </a:solidFill>
                <a:latin typeface="Archivo Black"/>
                <a:ea typeface="Archivo Black"/>
                <a:cs typeface="Archivo Black"/>
                <a:sym typeface="Archivo Black"/>
              </a:rPr>
              <a:t>1</a:t>
            </a:r>
            <a:endParaRPr sz="3700">
              <a:solidFill>
                <a:schemeClr val="dk1"/>
              </a:solidFill>
              <a:latin typeface="Archivo Black"/>
              <a:ea typeface="Archivo Black"/>
              <a:cs typeface="Archivo Black"/>
              <a:sym typeface="Archivo Black"/>
            </a:endParaRPr>
          </a:p>
        </p:txBody>
      </p:sp>
      <p:sp>
        <p:nvSpPr>
          <p:cNvPr id="986" name="Google Shape;986;p52"/>
          <p:cNvSpPr/>
          <p:nvPr/>
        </p:nvSpPr>
        <p:spPr>
          <a:xfrm>
            <a:off x="7202311" y="2595400"/>
            <a:ext cx="642300" cy="70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700">
                <a:solidFill>
                  <a:schemeClr val="dk1"/>
                </a:solidFill>
                <a:latin typeface="Archivo Black"/>
                <a:ea typeface="Archivo Black"/>
                <a:cs typeface="Archivo Black"/>
                <a:sym typeface="Archivo Black"/>
              </a:rPr>
              <a:t>4</a:t>
            </a:r>
            <a:endParaRPr sz="3700">
              <a:solidFill>
                <a:schemeClr val="dk1"/>
              </a:solidFill>
              <a:latin typeface="Archivo Black"/>
              <a:ea typeface="Archivo Black"/>
              <a:cs typeface="Archivo Black"/>
              <a:sym typeface="Archivo Black"/>
            </a:endParaRPr>
          </a:p>
        </p:txBody>
      </p:sp>
      <p:sp>
        <p:nvSpPr>
          <p:cNvPr id="987" name="Google Shape;987;p52"/>
          <p:cNvSpPr/>
          <p:nvPr/>
        </p:nvSpPr>
        <p:spPr>
          <a:xfrm>
            <a:off x="5234649" y="2595400"/>
            <a:ext cx="642300" cy="70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700">
                <a:solidFill>
                  <a:schemeClr val="dk1"/>
                </a:solidFill>
                <a:latin typeface="Archivo Black"/>
                <a:ea typeface="Archivo Black"/>
                <a:cs typeface="Archivo Black"/>
                <a:sym typeface="Archivo Black"/>
              </a:rPr>
              <a:t>3</a:t>
            </a:r>
            <a:endParaRPr sz="3700">
              <a:solidFill>
                <a:schemeClr val="dk1"/>
              </a:solidFill>
              <a:latin typeface="Archivo Black"/>
              <a:ea typeface="Archivo Black"/>
              <a:cs typeface="Archivo Black"/>
              <a:sym typeface="Archivo Black"/>
            </a:endParaRPr>
          </a:p>
        </p:txBody>
      </p:sp>
      <p:sp>
        <p:nvSpPr>
          <p:cNvPr id="988" name="Google Shape;988;p52"/>
          <p:cNvSpPr/>
          <p:nvPr/>
        </p:nvSpPr>
        <p:spPr>
          <a:xfrm>
            <a:off x="3266977" y="2595400"/>
            <a:ext cx="642300" cy="70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700">
                <a:solidFill>
                  <a:schemeClr val="dk1"/>
                </a:solidFill>
                <a:latin typeface="Archivo Black"/>
                <a:ea typeface="Archivo Black"/>
                <a:cs typeface="Archivo Black"/>
                <a:sym typeface="Archivo Black"/>
              </a:rPr>
              <a:t>2</a:t>
            </a:r>
            <a:endParaRPr sz="3700">
              <a:solidFill>
                <a:schemeClr val="dk1"/>
              </a:solidFill>
              <a:latin typeface="Archivo Black"/>
              <a:ea typeface="Archivo Black"/>
              <a:cs typeface="Archivo Black"/>
              <a:sym typeface="Archivo Black"/>
            </a:endParaRPr>
          </a:p>
        </p:txBody>
      </p:sp>
      <p:cxnSp>
        <p:nvCxnSpPr>
          <p:cNvPr id="989" name="Google Shape;989;p52"/>
          <p:cNvCxnSpPr>
            <a:stCxn id="990" idx="3"/>
            <a:endCxn id="991" idx="1"/>
          </p:cNvCxnSpPr>
          <p:nvPr/>
        </p:nvCxnSpPr>
        <p:spPr>
          <a:xfrm>
            <a:off x="2520912" y="1933825"/>
            <a:ext cx="166800" cy="2058900"/>
          </a:xfrm>
          <a:prstGeom prst="bentConnector3">
            <a:avLst>
              <a:gd fmla="val 49991" name="adj1"/>
            </a:avLst>
          </a:prstGeom>
          <a:noFill/>
          <a:ln cap="flat" cmpd="sng" w="9525">
            <a:solidFill>
              <a:schemeClr val="lt2"/>
            </a:solidFill>
            <a:prstDash val="solid"/>
            <a:round/>
            <a:headEnd len="med" w="med" type="none"/>
            <a:tailEnd len="med" w="med" type="none"/>
          </a:ln>
        </p:spPr>
      </p:cxnSp>
      <p:cxnSp>
        <p:nvCxnSpPr>
          <p:cNvPr id="992" name="Google Shape;992;p52"/>
          <p:cNvCxnSpPr>
            <a:stCxn id="991" idx="3"/>
            <a:endCxn id="993" idx="1"/>
          </p:cNvCxnSpPr>
          <p:nvPr/>
        </p:nvCxnSpPr>
        <p:spPr>
          <a:xfrm flipH="1" rot="10800000">
            <a:off x="4488583" y="1933827"/>
            <a:ext cx="166800" cy="2058900"/>
          </a:xfrm>
          <a:prstGeom prst="bentConnector3">
            <a:avLst>
              <a:gd fmla="val 49989" name="adj1"/>
            </a:avLst>
          </a:prstGeom>
          <a:noFill/>
          <a:ln cap="flat" cmpd="sng" w="9525">
            <a:solidFill>
              <a:schemeClr val="lt2"/>
            </a:solidFill>
            <a:prstDash val="solid"/>
            <a:round/>
            <a:headEnd len="med" w="med" type="none"/>
            <a:tailEnd len="med" w="med" type="none"/>
          </a:ln>
        </p:spPr>
      </p:cxnSp>
      <p:cxnSp>
        <p:nvCxnSpPr>
          <p:cNvPr id="994" name="Google Shape;994;p52"/>
          <p:cNvCxnSpPr>
            <a:stCxn id="993" idx="3"/>
            <a:endCxn id="995" idx="1"/>
          </p:cNvCxnSpPr>
          <p:nvPr/>
        </p:nvCxnSpPr>
        <p:spPr>
          <a:xfrm>
            <a:off x="6456246" y="1933825"/>
            <a:ext cx="166800" cy="2058900"/>
          </a:xfrm>
          <a:prstGeom prst="bentConnector3">
            <a:avLst>
              <a:gd fmla="val 49991" name="adj1"/>
            </a:avLst>
          </a:prstGeom>
          <a:noFill/>
          <a:ln cap="flat" cmpd="sng" w="9525">
            <a:solidFill>
              <a:schemeClr val="lt2"/>
            </a:solidFill>
            <a:prstDash val="solid"/>
            <a:round/>
            <a:headEnd len="med" w="med" type="none"/>
            <a:tailEnd len="med" w="med" type="none"/>
          </a:ln>
        </p:spPr>
      </p:cxnSp>
      <p:cxnSp>
        <p:nvCxnSpPr>
          <p:cNvPr id="996" name="Google Shape;996;p52"/>
          <p:cNvCxnSpPr>
            <a:stCxn id="986" idx="2"/>
            <a:endCxn id="995" idx="0"/>
          </p:cNvCxnSpPr>
          <p:nvPr/>
        </p:nvCxnSpPr>
        <p:spPr>
          <a:xfrm>
            <a:off x="7523461" y="3302500"/>
            <a:ext cx="0" cy="484500"/>
          </a:xfrm>
          <a:prstGeom prst="straightConnector1">
            <a:avLst/>
          </a:prstGeom>
          <a:noFill/>
          <a:ln cap="flat" cmpd="sng" w="9525">
            <a:solidFill>
              <a:schemeClr val="lt2"/>
            </a:solidFill>
            <a:prstDash val="lgDash"/>
            <a:round/>
            <a:headEnd len="med" w="med" type="none"/>
            <a:tailEnd len="med" w="med" type="none"/>
          </a:ln>
        </p:spPr>
      </p:cxnSp>
      <p:cxnSp>
        <p:nvCxnSpPr>
          <p:cNvPr id="997" name="Google Shape;997;p52"/>
          <p:cNvCxnSpPr>
            <a:stCxn id="988" idx="2"/>
            <a:endCxn id="991" idx="0"/>
          </p:cNvCxnSpPr>
          <p:nvPr/>
        </p:nvCxnSpPr>
        <p:spPr>
          <a:xfrm>
            <a:off x="3588127" y="3302500"/>
            <a:ext cx="0" cy="484500"/>
          </a:xfrm>
          <a:prstGeom prst="straightConnector1">
            <a:avLst/>
          </a:prstGeom>
          <a:noFill/>
          <a:ln cap="flat" cmpd="sng" w="9525">
            <a:solidFill>
              <a:schemeClr val="lt2"/>
            </a:solidFill>
            <a:prstDash val="lgDash"/>
            <a:round/>
            <a:headEnd len="med" w="med" type="none"/>
            <a:tailEnd len="med" w="med" type="none"/>
          </a:ln>
        </p:spPr>
      </p:cxnSp>
      <p:cxnSp>
        <p:nvCxnSpPr>
          <p:cNvPr id="998" name="Google Shape;998;p52"/>
          <p:cNvCxnSpPr>
            <a:stCxn id="985" idx="2"/>
            <a:endCxn id="999" idx="0"/>
          </p:cNvCxnSpPr>
          <p:nvPr/>
        </p:nvCxnSpPr>
        <p:spPr>
          <a:xfrm>
            <a:off x="1620501" y="3302500"/>
            <a:ext cx="0" cy="484500"/>
          </a:xfrm>
          <a:prstGeom prst="straightConnector1">
            <a:avLst/>
          </a:prstGeom>
          <a:noFill/>
          <a:ln cap="flat" cmpd="sng" w="9525">
            <a:solidFill>
              <a:schemeClr val="lt2"/>
            </a:solidFill>
            <a:prstDash val="lgDash"/>
            <a:round/>
            <a:headEnd len="med" w="med" type="none"/>
            <a:tailEnd len="med" w="med" type="none"/>
          </a:ln>
        </p:spPr>
      </p:cxnSp>
      <p:cxnSp>
        <p:nvCxnSpPr>
          <p:cNvPr id="1000" name="Google Shape;1000;p52"/>
          <p:cNvCxnSpPr>
            <a:stCxn id="987" idx="2"/>
            <a:endCxn id="1001" idx="0"/>
          </p:cNvCxnSpPr>
          <p:nvPr/>
        </p:nvCxnSpPr>
        <p:spPr>
          <a:xfrm>
            <a:off x="5555799" y="3302500"/>
            <a:ext cx="0" cy="484500"/>
          </a:xfrm>
          <a:prstGeom prst="straightConnector1">
            <a:avLst/>
          </a:prstGeom>
          <a:noFill/>
          <a:ln cap="flat" cmpd="sng" w="9525">
            <a:solidFill>
              <a:schemeClr val="lt2"/>
            </a:solidFill>
            <a:prstDash val="lgDash"/>
            <a:round/>
            <a:headEnd len="med" w="med" type="none"/>
            <a:tailEnd len="med" w="med" type="none"/>
          </a:ln>
        </p:spPr>
      </p:cxnSp>
      <p:cxnSp>
        <p:nvCxnSpPr>
          <p:cNvPr id="1002" name="Google Shape;1002;p52"/>
          <p:cNvCxnSpPr>
            <a:stCxn id="1003" idx="2"/>
            <a:endCxn id="986" idx="0"/>
          </p:cNvCxnSpPr>
          <p:nvPr/>
        </p:nvCxnSpPr>
        <p:spPr>
          <a:xfrm>
            <a:off x="7523463" y="2139625"/>
            <a:ext cx="0" cy="455700"/>
          </a:xfrm>
          <a:prstGeom prst="straightConnector1">
            <a:avLst/>
          </a:prstGeom>
          <a:noFill/>
          <a:ln cap="flat" cmpd="sng" w="9525">
            <a:solidFill>
              <a:schemeClr val="lt2"/>
            </a:solidFill>
            <a:prstDash val="lgDash"/>
            <a:round/>
            <a:headEnd len="med" w="med" type="none"/>
            <a:tailEnd len="med" w="med" type="none"/>
          </a:ln>
        </p:spPr>
      </p:cxnSp>
      <p:cxnSp>
        <p:nvCxnSpPr>
          <p:cNvPr id="1004" name="Google Shape;1004;p52"/>
          <p:cNvCxnSpPr>
            <a:stCxn id="1005" idx="2"/>
            <a:endCxn id="988" idx="0"/>
          </p:cNvCxnSpPr>
          <p:nvPr/>
        </p:nvCxnSpPr>
        <p:spPr>
          <a:xfrm>
            <a:off x="3588132" y="2139625"/>
            <a:ext cx="0" cy="455700"/>
          </a:xfrm>
          <a:prstGeom prst="straightConnector1">
            <a:avLst/>
          </a:prstGeom>
          <a:noFill/>
          <a:ln cap="flat" cmpd="sng" w="9525">
            <a:solidFill>
              <a:schemeClr val="lt2"/>
            </a:solidFill>
            <a:prstDash val="lgDash"/>
            <a:round/>
            <a:headEnd len="med" w="med" type="none"/>
            <a:tailEnd len="med" w="med" type="none"/>
          </a:ln>
        </p:spPr>
      </p:cxnSp>
      <p:cxnSp>
        <p:nvCxnSpPr>
          <p:cNvPr id="1006" name="Google Shape;1006;p52"/>
          <p:cNvCxnSpPr>
            <a:stCxn id="990" idx="2"/>
            <a:endCxn id="985" idx="0"/>
          </p:cNvCxnSpPr>
          <p:nvPr/>
        </p:nvCxnSpPr>
        <p:spPr>
          <a:xfrm>
            <a:off x="1620462" y="2139625"/>
            <a:ext cx="0" cy="455700"/>
          </a:xfrm>
          <a:prstGeom prst="straightConnector1">
            <a:avLst/>
          </a:prstGeom>
          <a:noFill/>
          <a:ln cap="flat" cmpd="sng" w="9525">
            <a:solidFill>
              <a:schemeClr val="lt2"/>
            </a:solidFill>
            <a:prstDash val="lgDash"/>
            <a:round/>
            <a:headEnd len="med" w="med" type="none"/>
            <a:tailEnd len="med" w="med" type="none"/>
          </a:ln>
        </p:spPr>
      </p:cxnSp>
      <p:cxnSp>
        <p:nvCxnSpPr>
          <p:cNvPr id="1007" name="Google Shape;1007;p52"/>
          <p:cNvCxnSpPr>
            <a:stCxn id="993" idx="2"/>
            <a:endCxn id="987" idx="0"/>
          </p:cNvCxnSpPr>
          <p:nvPr/>
        </p:nvCxnSpPr>
        <p:spPr>
          <a:xfrm>
            <a:off x="5555796" y="2139625"/>
            <a:ext cx="0" cy="455700"/>
          </a:xfrm>
          <a:prstGeom prst="straightConnector1">
            <a:avLst/>
          </a:prstGeom>
          <a:noFill/>
          <a:ln cap="flat" cmpd="sng" w="9525">
            <a:solidFill>
              <a:schemeClr val="lt2"/>
            </a:solidFill>
            <a:prstDash val="lgDash"/>
            <a:round/>
            <a:headEnd len="med" w="med" type="none"/>
            <a:tailEnd len="med" w="med" type="none"/>
          </a:ln>
        </p:spPr>
      </p:cxnSp>
      <p:sp>
        <p:nvSpPr>
          <p:cNvPr id="999" name="Google Shape;999;p52"/>
          <p:cNvSpPr txBox="1"/>
          <p:nvPr/>
        </p:nvSpPr>
        <p:spPr>
          <a:xfrm>
            <a:off x="720017" y="3786928"/>
            <a:ext cx="1800900" cy="622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Mars is actually a cold place</a:t>
            </a:r>
            <a:endParaRPr>
              <a:solidFill>
                <a:schemeClr val="dk1"/>
              </a:solidFill>
              <a:latin typeface="Manrope"/>
              <a:ea typeface="Manrope"/>
              <a:cs typeface="Manrope"/>
              <a:sym typeface="Manrope"/>
            </a:endParaRPr>
          </a:p>
        </p:txBody>
      </p:sp>
      <p:sp>
        <p:nvSpPr>
          <p:cNvPr id="990" name="Google Shape;990;p52"/>
          <p:cNvSpPr txBox="1"/>
          <p:nvPr/>
        </p:nvSpPr>
        <p:spPr>
          <a:xfrm>
            <a:off x="720012" y="1728025"/>
            <a:ext cx="1800900" cy="41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Archivo"/>
                <a:ea typeface="Archivo"/>
                <a:cs typeface="Archivo"/>
                <a:sym typeface="Archivo"/>
              </a:rPr>
              <a:t>Mars</a:t>
            </a:r>
            <a:endParaRPr b="1" sz="2000">
              <a:solidFill>
                <a:schemeClr val="dk1"/>
              </a:solidFill>
              <a:latin typeface="Archivo"/>
              <a:ea typeface="Archivo"/>
              <a:cs typeface="Archivo"/>
              <a:sym typeface="Archivo"/>
            </a:endParaRPr>
          </a:p>
        </p:txBody>
      </p:sp>
      <p:sp>
        <p:nvSpPr>
          <p:cNvPr id="1001" name="Google Shape;1001;p52"/>
          <p:cNvSpPr txBox="1"/>
          <p:nvPr/>
        </p:nvSpPr>
        <p:spPr>
          <a:xfrm>
            <a:off x="4655347" y="3786928"/>
            <a:ext cx="1800900" cy="622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Earth is where we all live on</a:t>
            </a:r>
            <a:endParaRPr>
              <a:solidFill>
                <a:schemeClr val="dk1"/>
              </a:solidFill>
              <a:latin typeface="Manrope"/>
              <a:ea typeface="Manrope"/>
              <a:cs typeface="Manrope"/>
              <a:sym typeface="Manrope"/>
            </a:endParaRPr>
          </a:p>
        </p:txBody>
      </p:sp>
      <p:sp>
        <p:nvSpPr>
          <p:cNvPr id="993" name="Google Shape;993;p52"/>
          <p:cNvSpPr txBox="1"/>
          <p:nvPr/>
        </p:nvSpPr>
        <p:spPr>
          <a:xfrm>
            <a:off x="4655346" y="1728025"/>
            <a:ext cx="1800900" cy="41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Archivo"/>
                <a:ea typeface="Archivo"/>
                <a:cs typeface="Archivo"/>
                <a:sym typeface="Archivo"/>
              </a:rPr>
              <a:t>Earth</a:t>
            </a:r>
            <a:endParaRPr b="1" sz="2000">
              <a:solidFill>
                <a:schemeClr val="dk1"/>
              </a:solidFill>
              <a:latin typeface="Archivo"/>
              <a:ea typeface="Archivo"/>
              <a:cs typeface="Archivo"/>
              <a:sym typeface="Archivo"/>
            </a:endParaRPr>
          </a:p>
        </p:txBody>
      </p:sp>
      <p:sp>
        <p:nvSpPr>
          <p:cNvPr id="1005" name="Google Shape;1005;p52"/>
          <p:cNvSpPr txBox="1"/>
          <p:nvPr/>
        </p:nvSpPr>
        <p:spPr>
          <a:xfrm>
            <a:off x="2687682" y="1517425"/>
            <a:ext cx="1800900" cy="622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Jupiter is a huge gas giant</a:t>
            </a:r>
            <a:endParaRPr>
              <a:solidFill>
                <a:schemeClr val="dk1"/>
              </a:solidFill>
              <a:latin typeface="Manrope"/>
              <a:ea typeface="Manrope"/>
              <a:cs typeface="Manrope"/>
              <a:sym typeface="Manrope"/>
            </a:endParaRPr>
          </a:p>
        </p:txBody>
      </p:sp>
      <p:sp>
        <p:nvSpPr>
          <p:cNvPr id="991" name="Google Shape;991;p52"/>
          <p:cNvSpPr txBox="1"/>
          <p:nvPr/>
        </p:nvSpPr>
        <p:spPr>
          <a:xfrm>
            <a:off x="2687683" y="3786927"/>
            <a:ext cx="1800900" cy="41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Archivo"/>
                <a:ea typeface="Archivo"/>
                <a:cs typeface="Archivo"/>
                <a:sym typeface="Archivo"/>
              </a:rPr>
              <a:t>Jupiter</a:t>
            </a:r>
            <a:endParaRPr b="1" sz="2000">
              <a:solidFill>
                <a:schemeClr val="dk1"/>
              </a:solidFill>
              <a:latin typeface="Archivo"/>
              <a:ea typeface="Archivo"/>
              <a:cs typeface="Archivo"/>
              <a:sym typeface="Archivo"/>
            </a:endParaRPr>
          </a:p>
        </p:txBody>
      </p:sp>
      <p:sp>
        <p:nvSpPr>
          <p:cNvPr id="995" name="Google Shape;995;p52"/>
          <p:cNvSpPr txBox="1"/>
          <p:nvPr/>
        </p:nvSpPr>
        <p:spPr>
          <a:xfrm>
            <a:off x="6623017" y="3786927"/>
            <a:ext cx="1800900" cy="411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Archivo"/>
                <a:ea typeface="Archivo"/>
                <a:cs typeface="Archivo"/>
                <a:sym typeface="Archivo"/>
              </a:rPr>
              <a:t>Mars</a:t>
            </a:r>
            <a:endParaRPr b="1" sz="2000">
              <a:solidFill>
                <a:schemeClr val="dk1"/>
              </a:solidFill>
              <a:latin typeface="Archivo"/>
              <a:ea typeface="Archivo"/>
              <a:cs typeface="Archivo"/>
              <a:sym typeface="Archivo"/>
            </a:endParaRPr>
          </a:p>
        </p:txBody>
      </p:sp>
      <p:sp>
        <p:nvSpPr>
          <p:cNvPr id="1003" name="Google Shape;1003;p52"/>
          <p:cNvSpPr txBox="1"/>
          <p:nvPr/>
        </p:nvSpPr>
        <p:spPr>
          <a:xfrm>
            <a:off x="6623013" y="1517425"/>
            <a:ext cx="1800900" cy="622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Mars is full of iron oxide dust</a:t>
            </a:r>
            <a:endParaRPr>
              <a:solidFill>
                <a:schemeClr val="dk1"/>
              </a:solidFill>
              <a:latin typeface="Manrope"/>
              <a:ea typeface="Manrope"/>
              <a:cs typeface="Manrope"/>
              <a:sym typeface="Manrope"/>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 name="Shape 1011"/>
        <p:cNvGrpSpPr/>
        <p:nvPr/>
      </p:nvGrpSpPr>
      <p:grpSpPr>
        <a:xfrm>
          <a:off x="0" y="0"/>
          <a:ext cx="0" cy="0"/>
          <a:chOff x="0" y="0"/>
          <a:chExt cx="0" cy="0"/>
        </a:xfrm>
      </p:grpSpPr>
      <p:sp>
        <p:nvSpPr>
          <p:cNvPr id="1012" name="Google Shape;1012;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Enrollment process</a:t>
            </a:r>
            <a:endParaRPr/>
          </a:p>
        </p:txBody>
      </p:sp>
      <p:sp>
        <p:nvSpPr>
          <p:cNvPr id="1013" name="Google Shape;1013;p53"/>
          <p:cNvSpPr txBox="1"/>
          <p:nvPr/>
        </p:nvSpPr>
        <p:spPr>
          <a:xfrm>
            <a:off x="2765100" y="1242875"/>
            <a:ext cx="931200" cy="57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dk1"/>
                </a:solidFill>
                <a:latin typeface="Archivo Black"/>
                <a:ea typeface="Archivo Black"/>
                <a:cs typeface="Archivo Black"/>
                <a:sym typeface="Archivo Black"/>
              </a:rPr>
              <a:t>01</a:t>
            </a:r>
            <a:endParaRPr sz="3000">
              <a:solidFill>
                <a:schemeClr val="dk1"/>
              </a:solidFill>
              <a:latin typeface="Archivo Black"/>
              <a:ea typeface="Archivo Black"/>
              <a:cs typeface="Archivo Black"/>
              <a:sym typeface="Archivo Black"/>
            </a:endParaRPr>
          </a:p>
        </p:txBody>
      </p:sp>
      <p:sp>
        <p:nvSpPr>
          <p:cNvPr id="1014" name="Google Shape;1014;p53"/>
          <p:cNvSpPr txBox="1"/>
          <p:nvPr/>
        </p:nvSpPr>
        <p:spPr>
          <a:xfrm>
            <a:off x="5447700" y="1242875"/>
            <a:ext cx="931200" cy="57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dk1"/>
                </a:solidFill>
                <a:latin typeface="Archivo Black"/>
                <a:ea typeface="Archivo Black"/>
                <a:cs typeface="Archivo Black"/>
                <a:sym typeface="Archivo Black"/>
              </a:rPr>
              <a:t>02</a:t>
            </a:r>
            <a:endParaRPr sz="3000">
              <a:solidFill>
                <a:schemeClr val="dk1"/>
              </a:solidFill>
              <a:latin typeface="Archivo Black"/>
              <a:ea typeface="Archivo Black"/>
              <a:cs typeface="Archivo Black"/>
              <a:sym typeface="Archivo Black"/>
            </a:endParaRPr>
          </a:p>
        </p:txBody>
      </p:sp>
      <p:sp>
        <p:nvSpPr>
          <p:cNvPr id="1015" name="Google Shape;1015;p53"/>
          <p:cNvSpPr txBox="1"/>
          <p:nvPr/>
        </p:nvSpPr>
        <p:spPr>
          <a:xfrm>
            <a:off x="1423800" y="3074025"/>
            <a:ext cx="931200" cy="57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dk1"/>
                </a:solidFill>
                <a:latin typeface="Archivo Black"/>
                <a:ea typeface="Archivo Black"/>
                <a:cs typeface="Archivo Black"/>
                <a:sym typeface="Archivo Black"/>
              </a:rPr>
              <a:t>03</a:t>
            </a:r>
            <a:endParaRPr sz="3000">
              <a:solidFill>
                <a:schemeClr val="dk1"/>
              </a:solidFill>
              <a:latin typeface="Archivo Black"/>
              <a:ea typeface="Archivo Black"/>
              <a:cs typeface="Archivo Black"/>
              <a:sym typeface="Archivo Black"/>
            </a:endParaRPr>
          </a:p>
        </p:txBody>
      </p:sp>
      <p:sp>
        <p:nvSpPr>
          <p:cNvPr id="1016" name="Google Shape;1016;p53"/>
          <p:cNvSpPr txBox="1"/>
          <p:nvPr/>
        </p:nvSpPr>
        <p:spPr>
          <a:xfrm>
            <a:off x="4106375" y="3074025"/>
            <a:ext cx="931200" cy="57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dk1"/>
                </a:solidFill>
                <a:latin typeface="Archivo Black"/>
                <a:ea typeface="Archivo Black"/>
                <a:cs typeface="Archivo Black"/>
                <a:sym typeface="Archivo Black"/>
              </a:rPr>
              <a:t>04</a:t>
            </a:r>
            <a:endParaRPr sz="3000">
              <a:solidFill>
                <a:schemeClr val="dk1"/>
              </a:solidFill>
              <a:latin typeface="Archivo Black"/>
              <a:ea typeface="Archivo Black"/>
              <a:cs typeface="Archivo Black"/>
              <a:sym typeface="Archivo Black"/>
            </a:endParaRPr>
          </a:p>
        </p:txBody>
      </p:sp>
      <p:sp>
        <p:nvSpPr>
          <p:cNvPr id="1017" name="Google Shape;1017;p53"/>
          <p:cNvSpPr txBox="1"/>
          <p:nvPr/>
        </p:nvSpPr>
        <p:spPr>
          <a:xfrm>
            <a:off x="6789000" y="3074025"/>
            <a:ext cx="931200" cy="57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chemeClr val="dk1"/>
                </a:solidFill>
                <a:latin typeface="Archivo Black"/>
                <a:ea typeface="Archivo Black"/>
                <a:cs typeface="Archivo Black"/>
                <a:sym typeface="Archivo Black"/>
              </a:rPr>
              <a:t>05</a:t>
            </a:r>
            <a:endParaRPr sz="3000">
              <a:solidFill>
                <a:schemeClr val="dk1"/>
              </a:solidFill>
              <a:latin typeface="Archivo Black"/>
              <a:ea typeface="Archivo Black"/>
              <a:cs typeface="Archivo Black"/>
              <a:sym typeface="Archivo Black"/>
            </a:endParaRPr>
          </a:p>
        </p:txBody>
      </p:sp>
      <p:cxnSp>
        <p:nvCxnSpPr>
          <p:cNvPr id="1018" name="Google Shape;1018;p53"/>
          <p:cNvCxnSpPr>
            <a:stCxn id="1019" idx="2"/>
            <a:endCxn id="1015" idx="0"/>
          </p:cNvCxnSpPr>
          <p:nvPr/>
        </p:nvCxnSpPr>
        <p:spPr>
          <a:xfrm rot="5400000">
            <a:off x="3694500" y="855175"/>
            <a:ext cx="413700" cy="4023900"/>
          </a:xfrm>
          <a:prstGeom prst="bentConnector3">
            <a:avLst>
              <a:gd fmla="val 50006" name="adj1"/>
            </a:avLst>
          </a:prstGeom>
          <a:noFill/>
          <a:ln cap="flat" cmpd="sng" w="9525">
            <a:solidFill>
              <a:schemeClr val="lt2"/>
            </a:solidFill>
            <a:prstDash val="lgDash"/>
            <a:round/>
            <a:headEnd len="med" w="med" type="none"/>
            <a:tailEnd len="med" w="med" type="triangle"/>
          </a:ln>
        </p:spPr>
      </p:cxnSp>
      <p:cxnSp>
        <p:nvCxnSpPr>
          <p:cNvPr id="1020" name="Google Shape;1020;p53"/>
          <p:cNvCxnSpPr>
            <a:stCxn id="1015" idx="3"/>
            <a:endCxn id="1016" idx="1"/>
          </p:cNvCxnSpPr>
          <p:nvPr/>
        </p:nvCxnSpPr>
        <p:spPr>
          <a:xfrm>
            <a:off x="2355000" y="3360375"/>
            <a:ext cx="1751400" cy="600"/>
          </a:xfrm>
          <a:prstGeom prst="bentConnector3">
            <a:avLst>
              <a:gd fmla="val 49999" name="adj1"/>
            </a:avLst>
          </a:prstGeom>
          <a:noFill/>
          <a:ln cap="flat" cmpd="sng" w="9525">
            <a:solidFill>
              <a:schemeClr val="lt2"/>
            </a:solidFill>
            <a:prstDash val="lgDash"/>
            <a:round/>
            <a:headEnd len="med" w="med" type="none"/>
            <a:tailEnd len="med" w="med" type="triangle"/>
          </a:ln>
        </p:spPr>
      </p:cxnSp>
      <p:cxnSp>
        <p:nvCxnSpPr>
          <p:cNvPr id="1021" name="Google Shape;1021;p53"/>
          <p:cNvCxnSpPr>
            <a:stCxn id="1016" idx="3"/>
            <a:endCxn id="1017" idx="1"/>
          </p:cNvCxnSpPr>
          <p:nvPr/>
        </p:nvCxnSpPr>
        <p:spPr>
          <a:xfrm>
            <a:off x="5037575" y="3360375"/>
            <a:ext cx="1751400" cy="600"/>
          </a:xfrm>
          <a:prstGeom prst="bentConnector3">
            <a:avLst>
              <a:gd fmla="val 50001" name="adj1"/>
            </a:avLst>
          </a:prstGeom>
          <a:noFill/>
          <a:ln cap="flat" cmpd="sng" w="9525">
            <a:solidFill>
              <a:schemeClr val="lt2"/>
            </a:solidFill>
            <a:prstDash val="lgDash"/>
            <a:round/>
            <a:headEnd len="med" w="med" type="none"/>
            <a:tailEnd len="med" w="med" type="triangle"/>
          </a:ln>
        </p:spPr>
      </p:cxnSp>
      <p:cxnSp>
        <p:nvCxnSpPr>
          <p:cNvPr id="1022" name="Google Shape;1022;p53"/>
          <p:cNvCxnSpPr>
            <a:stCxn id="1013" idx="3"/>
            <a:endCxn id="1014" idx="1"/>
          </p:cNvCxnSpPr>
          <p:nvPr/>
        </p:nvCxnSpPr>
        <p:spPr>
          <a:xfrm>
            <a:off x="3696300" y="1529225"/>
            <a:ext cx="1751400" cy="0"/>
          </a:xfrm>
          <a:prstGeom prst="straightConnector1">
            <a:avLst/>
          </a:prstGeom>
          <a:noFill/>
          <a:ln cap="flat" cmpd="sng" w="9525">
            <a:solidFill>
              <a:schemeClr val="lt2"/>
            </a:solidFill>
            <a:prstDash val="lgDash"/>
            <a:round/>
            <a:headEnd len="med" w="med" type="none"/>
            <a:tailEnd len="med" w="med" type="triangle"/>
          </a:ln>
        </p:spPr>
      </p:cxnSp>
      <p:sp>
        <p:nvSpPr>
          <p:cNvPr id="1023" name="Google Shape;1023;p53"/>
          <p:cNvSpPr/>
          <p:nvPr/>
        </p:nvSpPr>
        <p:spPr>
          <a:xfrm>
            <a:off x="2061300" y="1912675"/>
            <a:ext cx="2338800" cy="7476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Venus is the second planet from the Sun</a:t>
            </a:r>
            <a:endParaRPr/>
          </a:p>
        </p:txBody>
      </p:sp>
      <p:sp>
        <p:nvSpPr>
          <p:cNvPr id="1019" name="Google Shape;1019;p53"/>
          <p:cNvSpPr/>
          <p:nvPr/>
        </p:nvSpPr>
        <p:spPr>
          <a:xfrm>
            <a:off x="4743900" y="1912675"/>
            <a:ext cx="2338800" cy="7476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Despite being red, Mars is a cold place</a:t>
            </a:r>
            <a:endParaRPr/>
          </a:p>
        </p:txBody>
      </p:sp>
      <p:sp>
        <p:nvSpPr>
          <p:cNvPr id="1024" name="Google Shape;1024;p53"/>
          <p:cNvSpPr/>
          <p:nvPr/>
        </p:nvSpPr>
        <p:spPr>
          <a:xfrm>
            <a:off x="720000" y="3744650"/>
            <a:ext cx="2338800" cy="7476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Jupiter is the biggest planet of them all</a:t>
            </a:r>
            <a:endParaRPr/>
          </a:p>
        </p:txBody>
      </p:sp>
      <p:sp>
        <p:nvSpPr>
          <p:cNvPr id="1025" name="Google Shape;1025;p53"/>
          <p:cNvSpPr/>
          <p:nvPr/>
        </p:nvSpPr>
        <p:spPr>
          <a:xfrm>
            <a:off x="3402600" y="3744650"/>
            <a:ext cx="2338800" cy="7476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Saturn is composed of hydrogen and helium</a:t>
            </a:r>
            <a:endParaRPr/>
          </a:p>
        </p:txBody>
      </p:sp>
      <p:sp>
        <p:nvSpPr>
          <p:cNvPr id="1026" name="Google Shape;1026;p53"/>
          <p:cNvSpPr/>
          <p:nvPr/>
        </p:nvSpPr>
        <p:spPr>
          <a:xfrm>
            <a:off x="6085200" y="3744650"/>
            <a:ext cx="2338800" cy="7476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Neptune is the farthest planet from the Sun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 name="Shape 1030"/>
        <p:cNvGrpSpPr/>
        <p:nvPr/>
      </p:nvGrpSpPr>
      <p:grpSpPr>
        <a:xfrm>
          <a:off x="0" y="0"/>
          <a:ext cx="0" cy="0"/>
          <a:chOff x="0" y="0"/>
          <a:chExt cx="0" cy="0"/>
        </a:xfrm>
      </p:grpSpPr>
      <p:sp>
        <p:nvSpPr>
          <p:cNvPr id="1031" name="Google Shape;1031;p54"/>
          <p:cNvSpPr txBox="1"/>
          <p:nvPr>
            <p:ph type="title"/>
          </p:nvPr>
        </p:nvSpPr>
        <p:spPr>
          <a:xfrm>
            <a:off x="713225" y="1013500"/>
            <a:ext cx="6994200" cy="81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Special reminders</a:t>
            </a:r>
            <a:endParaRPr/>
          </a:p>
        </p:txBody>
      </p:sp>
      <p:sp>
        <p:nvSpPr>
          <p:cNvPr id="1032" name="Google Shape;1032;p54"/>
          <p:cNvSpPr txBox="1"/>
          <p:nvPr>
            <p:ph idx="1" type="subTitle"/>
          </p:nvPr>
        </p:nvSpPr>
        <p:spPr>
          <a:xfrm>
            <a:off x="713225" y="1978000"/>
            <a:ext cx="4708200" cy="247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br>
              <a:rPr lang="en"/>
            </a:br>
            <a:r>
              <a:rPr lang="en"/>
              <a:t>Lists like this one:</a:t>
            </a:r>
            <a:endParaRPr/>
          </a:p>
          <a:p>
            <a:pPr indent="-317500" lvl="0" marL="457200" rtl="0" algn="l">
              <a:spcBef>
                <a:spcPts val="1000"/>
              </a:spcBef>
              <a:spcAft>
                <a:spcPts val="0"/>
              </a:spcAft>
              <a:buClr>
                <a:schemeClr val="dk1"/>
              </a:buClr>
              <a:buSzPts val="1400"/>
              <a:buFont typeface="Lato"/>
              <a:buChar char="●"/>
            </a:pPr>
            <a:r>
              <a:rPr lang="en"/>
              <a:t>They’re simple </a:t>
            </a:r>
            <a:endParaRPr/>
          </a:p>
          <a:p>
            <a:pPr indent="-317500" lvl="0" marL="457200" rtl="0" algn="l">
              <a:spcBef>
                <a:spcPts val="0"/>
              </a:spcBef>
              <a:spcAft>
                <a:spcPts val="0"/>
              </a:spcAft>
              <a:buClr>
                <a:schemeClr val="dk1"/>
              </a:buClr>
              <a:buSzPts val="1400"/>
              <a:buFont typeface="Lato"/>
              <a:buChar char="●"/>
            </a:pPr>
            <a:r>
              <a:rPr lang="en"/>
              <a:t>You can organize your ideas clearly</a:t>
            </a:r>
            <a:endParaRPr/>
          </a:p>
          <a:p>
            <a:pPr indent="-317500" lvl="0" marL="457200" rtl="0" algn="l">
              <a:spcBef>
                <a:spcPts val="0"/>
              </a:spcBef>
              <a:spcAft>
                <a:spcPts val="0"/>
              </a:spcAft>
              <a:buClr>
                <a:schemeClr val="dk1"/>
              </a:buClr>
              <a:buSzPts val="1400"/>
              <a:buFont typeface="Lato"/>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grpSp>
        <p:nvGrpSpPr>
          <p:cNvPr id="1037" name="Google Shape;1037;p55"/>
          <p:cNvGrpSpPr/>
          <p:nvPr/>
        </p:nvGrpSpPr>
        <p:grpSpPr>
          <a:xfrm>
            <a:off x="3979500" y="7000"/>
            <a:ext cx="5164500" cy="5143500"/>
            <a:chOff x="3979500" y="7000"/>
            <a:chExt cx="5164500" cy="5143500"/>
          </a:xfrm>
        </p:grpSpPr>
        <p:sp>
          <p:nvSpPr>
            <p:cNvPr id="1038" name="Google Shape;1038;p55"/>
            <p:cNvSpPr/>
            <p:nvPr/>
          </p:nvSpPr>
          <p:spPr>
            <a:xfrm flipH="1">
              <a:off x="3979500" y="7000"/>
              <a:ext cx="5164500" cy="51435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 name="Google Shape;1039;p55"/>
            <p:cNvGrpSpPr/>
            <p:nvPr/>
          </p:nvGrpSpPr>
          <p:grpSpPr>
            <a:xfrm>
              <a:off x="4666284" y="607516"/>
              <a:ext cx="4153104" cy="4001055"/>
              <a:chOff x="4666284" y="607516"/>
              <a:chExt cx="4153104" cy="4001055"/>
            </a:xfrm>
          </p:grpSpPr>
          <p:sp>
            <p:nvSpPr>
              <p:cNvPr id="1040" name="Google Shape;1040;p55"/>
              <p:cNvSpPr/>
              <p:nvPr/>
            </p:nvSpPr>
            <p:spPr>
              <a:xfrm rot="-2699590">
                <a:off x="4521184" y="3647078"/>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5"/>
              <p:cNvSpPr/>
              <p:nvPr/>
            </p:nvSpPr>
            <p:spPr>
              <a:xfrm rot="-2699590">
                <a:off x="7184489" y="2245051"/>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5"/>
              <p:cNvSpPr/>
              <p:nvPr/>
            </p:nvSpPr>
            <p:spPr>
              <a:xfrm rot="-2699590">
                <a:off x="6716516" y="1166805"/>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5"/>
              <p:cNvSpPr/>
              <p:nvPr/>
            </p:nvSpPr>
            <p:spPr>
              <a:xfrm rot="-2699590">
                <a:off x="5940285" y="3571560"/>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5"/>
              <p:cNvSpPr/>
              <p:nvPr/>
            </p:nvSpPr>
            <p:spPr>
              <a:xfrm>
                <a:off x="6777914" y="2891181"/>
                <a:ext cx="1596600" cy="15966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5" name="Google Shape;1045;p55"/>
          <p:cNvSpPr txBox="1"/>
          <p:nvPr>
            <p:ph type="title"/>
          </p:nvPr>
        </p:nvSpPr>
        <p:spPr>
          <a:xfrm>
            <a:off x="713225" y="539500"/>
            <a:ext cx="46326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046" name="Google Shape;1046;p55"/>
          <p:cNvSpPr txBox="1"/>
          <p:nvPr>
            <p:ph idx="1" type="subTitle"/>
          </p:nvPr>
        </p:nvSpPr>
        <p:spPr>
          <a:xfrm>
            <a:off x="713225" y="1797375"/>
            <a:ext cx="46326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D</a:t>
            </a:r>
            <a:r>
              <a:rPr b="1" lang="en"/>
              <a:t>o you have any questions?</a:t>
            </a:r>
            <a:endParaRPr b="1"/>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1047" name="Google Shape;1047;p55"/>
          <p:cNvSpPr txBox="1"/>
          <p:nvPr/>
        </p:nvSpPr>
        <p:spPr>
          <a:xfrm>
            <a:off x="713225" y="4348175"/>
            <a:ext cx="44481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Manrope"/>
                <a:ea typeface="Manrope"/>
                <a:cs typeface="Manrope"/>
                <a:sym typeface="Manrope"/>
              </a:rPr>
              <a:t>Please keep this slide for attribution</a:t>
            </a:r>
            <a:endParaRPr sz="1000">
              <a:solidFill>
                <a:schemeClr val="dk1"/>
              </a:solidFill>
              <a:latin typeface="Manrope"/>
              <a:ea typeface="Manrope"/>
              <a:cs typeface="Manrope"/>
              <a:sym typeface="Manrope"/>
            </a:endParaRPr>
          </a:p>
        </p:txBody>
      </p:sp>
      <p:pic>
        <p:nvPicPr>
          <p:cNvPr id="1048" name="Google Shape;1048;p55"/>
          <p:cNvPicPr preferRelativeResize="0"/>
          <p:nvPr>
            <p:ph idx="2" type="pic"/>
          </p:nvPr>
        </p:nvPicPr>
        <p:blipFill rotWithShape="1">
          <a:blip r:embed="rId3">
            <a:alphaModFix/>
          </a:blip>
          <a:srcRect b="0" l="29706" r="3626" t="0"/>
          <a:stretch/>
        </p:blipFill>
        <p:spPr>
          <a:xfrm>
            <a:off x="5397500" y="1055100"/>
            <a:ext cx="3033300" cy="3033300"/>
          </a:xfrm>
          <a:prstGeom prst="ellipse">
            <a:avLst/>
          </a:prstGeom>
        </p:spPr>
      </p:pic>
      <p:grpSp>
        <p:nvGrpSpPr>
          <p:cNvPr id="1049" name="Google Shape;1049;p55"/>
          <p:cNvGrpSpPr/>
          <p:nvPr/>
        </p:nvGrpSpPr>
        <p:grpSpPr>
          <a:xfrm>
            <a:off x="2460825" y="3060778"/>
            <a:ext cx="710100" cy="513900"/>
            <a:chOff x="2460825" y="3060778"/>
            <a:chExt cx="710100" cy="513900"/>
          </a:xfrm>
        </p:grpSpPr>
        <p:sp>
          <p:nvSpPr>
            <p:cNvPr id="1050" name="Google Shape;1050;p55"/>
            <p:cNvSpPr/>
            <p:nvPr/>
          </p:nvSpPr>
          <p:spPr>
            <a:xfrm>
              <a:off x="2460825" y="3060778"/>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55"/>
            <p:cNvGrpSpPr/>
            <p:nvPr/>
          </p:nvGrpSpPr>
          <p:grpSpPr>
            <a:xfrm>
              <a:off x="2651475" y="3153353"/>
              <a:ext cx="328791" cy="328774"/>
              <a:chOff x="266768" y="1721375"/>
              <a:chExt cx="397907" cy="397887"/>
            </a:xfrm>
          </p:grpSpPr>
          <p:sp>
            <p:nvSpPr>
              <p:cNvPr id="1052" name="Google Shape;1052;p5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4" name="Google Shape;1054;p55"/>
          <p:cNvGrpSpPr/>
          <p:nvPr/>
        </p:nvGrpSpPr>
        <p:grpSpPr>
          <a:xfrm>
            <a:off x="781225" y="3060778"/>
            <a:ext cx="710100" cy="513900"/>
            <a:chOff x="781225" y="3060778"/>
            <a:chExt cx="710100" cy="513900"/>
          </a:xfrm>
        </p:grpSpPr>
        <p:sp>
          <p:nvSpPr>
            <p:cNvPr id="1055" name="Google Shape;1055;p55"/>
            <p:cNvSpPr/>
            <p:nvPr/>
          </p:nvSpPr>
          <p:spPr>
            <a:xfrm>
              <a:off x="781225" y="3060778"/>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 name="Google Shape;1056;p55"/>
            <p:cNvGrpSpPr/>
            <p:nvPr/>
          </p:nvGrpSpPr>
          <p:grpSpPr>
            <a:xfrm>
              <a:off x="971901" y="3153152"/>
              <a:ext cx="328774" cy="328774"/>
              <a:chOff x="1379798" y="1723250"/>
              <a:chExt cx="397887" cy="397887"/>
            </a:xfrm>
          </p:grpSpPr>
          <p:sp>
            <p:nvSpPr>
              <p:cNvPr id="1057" name="Google Shape;1057;p5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 name="Google Shape;1061;p55"/>
          <p:cNvGrpSpPr/>
          <p:nvPr/>
        </p:nvGrpSpPr>
        <p:grpSpPr>
          <a:xfrm>
            <a:off x="1621025" y="3060778"/>
            <a:ext cx="710100" cy="513900"/>
            <a:chOff x="1621025" y="3060778"/>
            <a:chExt cx="710100" cy="513900"/>
          </a:xfrm>
        </p:grpSpPr>
        <p:sp>
          <p:nvSpPr>
            <p:cNvPr id="1062" name="Google Shape;1062;p55"/>
            <p:cNvSpPr/>
            <p:nvPr/>
          </p:nvSpPr>
          <p:spPr>
            <a:xfrm>
              <a:off x="1621025" y="3060778"/>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 name="Google Shape;1063;p55"/>
            <p:cNvGrpSpPr/>
            <p:nvPr/>
          </p:nvGrpSpPr>
          <p:grpSpPr>
            <a:xfrm>
              <a:off x="1811703" y="3153152"/>
              <a:ext cx="328756" cy="328774"/>
              <a:chOff x="864491" y="1723250"/>
              <a:chExt cx="397866" cy="397887"/>
            </a:xfrm>
          </p:grpSpPr>
          <p:sp>
            <p:nvSpPr>
              <p:cNvPr id="1064" name="Google Shape;1064;p5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7" name="Google Shape;1067;p55"/>
          <p:cNvGrpSpPr/>
          <p:nvPr/>
        </p:nvGrpSpPr>
        <p:grpSpPr>
          <a:xfrm>
            <a:off x="3300625" y="3060778"/>
            <a:ext cx="710100" cy="513900"/>
            <a:chOff x="3300625" y="3060778"/>
            <a:chExt cx="710100" cy="513900"/>
          </a:xfrm>
        </p:grpSpPr>
        <p:sp>
          <p:nvSpPr>
            <p:cNvPr id="1068" name="Google Shape;1068;p55"/>
            <p:cNvSpPr/>
            <p:nvPr/>
          </p:nvSpPr>
          <p:spPr>
            <a:xfrm>
              <a:off x="3300625" y="3060778"/>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5"/>
            <p:cNvSpPr/>
            <p:nvPr/>
          </p:nvSpPr>
          <p:spPr>
            <a:xfrm>
              <a:off x="3490802" y="3183028"/>
              <a:ext cx="329759" cy="268953"/>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55"/>
          <p:cNvGrpSpPr/>
          <p:nvPr/>
        </p:nvGrpSpPr>
        <p:grpSpPr>
          <a:xfrm>
            <a:off x="5405445" y="1044251"/>
            <a:ext cx="3283337" cy="3291131"/>
            <a:chOff x="5405445" y="1044251"/>
            <a:chExt cx="3283337" cy="3291131"/>
          </a:xfrm>
        </p:grpSpPr>
        <p:sp>
          <p:nvSpPr>
            <p:cNvPr id="1071" name="Google Shape;1071;p55"/>
            <p:cNvSpPr/>
            <p:nvPr/>
          </p:nvSpPr>
          <p:spPr>
            <a:xfrm rot="-2700000">
              <a:off x="7797846" y="1379613"/>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5"/>
            <p:cNvSpPr/>
            <p:nvPr/>
          </p:nvSpPr>
          <p:spPr>
            <a:xfrm rot="-2700000">
              <a:off x="5300209" y="3885044"/>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6" name="Shape 1076"/>
        <p:cNvGrpSpPr/>
        <p:nvPr/>
      </p:nvGrpSpPr>
      <p:grpSpPr>
        <a:xfrm>
          <a:off x="0" y="0"/>
          <a:ext cx="0" cy="0"/>
          <a:chOff x="0" y="0"/>
          <a:chExt cx="0" cy="0"/>
        </a:xfrm>
      </p:grpSpPr>
      <p:sp>
        <p:nvSpPr>
          <p:cNvPr id="1077" name="Google Shape;1077;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078" name="Google Shape;1078;p56"/>
          <p:cNvSpPr txBox="1"/>
          <p:nvPr>
            <p:ph idx="1" type="body"/>
          </p:nvPr>
        </p:nvSpPr>
        <p:spPr>
          <a:xfrm>
            <a:off x="720000" y="1278025"/>
            <a:ext cx="4802100" cy="274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b="1" lang="en" sz="2000"/>
              <a:t>Photos:</a:t>
            </a:r>
            <a:endParaRPr b="1" sz="2000"/>
          </a:p>
          <a:p>
            <a:pPr indent="-226059" lvl="0" marL="274320" rtl="0" algn="l">
              <a:spcBef>
                <a:spcPts val="0"/>
              </a:spcBef>
              <a:spcAft>
                <a:spcPts val="0"/>
              </a:spcAft>
              <a:buClr>
                <a:schemeClr val="dk1"/>
              </a:buClr>
              <a:buSzPts val="1400"/>
              <a:buFont typeface="Manrope"/>
              <a:buChar char="●"/>
            </a:pPr>
            <a:r>
              <a:rPr lang="en" u="sng">
                <a:solidFill>
                  <a:schemeClr val="hlink"/>
                </a:solidFill>
                <a:hlinkClick r:id="rId3"/>
              </a:rPr>
              <a:t>College students of different ethnicities cramming I</a:t>
            </a:r>
            <a:endParaRPr/>
          </a:p>
          <a:p>
            <a:pPr indent="-226059" lvl="0" marL="274320" rtl="0" algn="l">
              <a:spcBef>
                <a:spcPts val="0"/>
              </a:spcBef>
              <a:spcAft>
                <a:spcPts val="0"/>
              </a:spcAft>
              <a:buClr>
                <a:schemeClr val="dk1"/>
              </a:buClr>
              <a:buSzPts val="1400"/>
              <a:buChar char="●"/>
            </a:pPr>
            <a:r>
              <a:rPr lang="en" u="sng">
                <a:solidFill>
                  <a:schemeClr val="hlink"/>
                </a:solidFill>
                <a:hlinkClick r:id="rId4"/>
              </a:rPr>
              <a:t>College students of different ethnicities cramming II</a:t>
            </a:r>
            <a:endParaRPr/>
          </a:p>
          <a:p>
            <a:pPr indent="-226059" lvl="0" marL="274320" rtl="0" algn="l">
              <a:spcBef>
                <a:spcPts val="0"/>
              </a:spcBef>
              <a:spcAft>
                <a:spcPts val="0"/>
              </a:spcAft>
              <a:buClr>
                <a:schemeClr val="dk1"/>
              </a:buClr>
              <a:buSzPts val="1400"/>
              <a:buChar char="●"/>
            </a:pPr>
            <a:r>
              <a:rPr lang="en" u="sng">
                <a:solidFill>
                  <a:schemeClr val="hlink"/>
                </a:solidFill>
                <a:hlinkClick r:id="rId5"/>
              </a:rPr>
              <a:t>College students of different ethnicities cramming III</a:t>
            </a:r>
            <a:endParaRPr/>
          </a:p>
          <a:p>
            <a:pPr indent="-226059" lvl="0" marL="274320" rtl="0" algn="l">
              <a:spcBef>
                <a:spcPts val="0"/>
              </a:spcBef>
              <a:spcAft>
                <a:spcPts val="0"/>
              </a:spcAft>
              <a:buClr>
                <a:schemeClr val="dk1"/>
              </a:buClr>
              <a:buSzPts val="1400"/>
              <a:buChar char="●"/>
            </a:pPr>
            <a:r>
              <a:rPr lang="en" u="sng">
                <a:solidFill>
                  <a:schemeClr val="hlink"/>
                </a:solidFill>
                <a:hlinkClick r:id="rId6"/>
              </a:rPr>
              <a:t>College students of different ethnicities cramming IV</a:t>
            </a:r>
            <a:endParaRPr/>
          </a:p>
          <a:p>
            <a:pPr indent="-226059" lvl="0" marL="274320" rtl="0" algn="l">
              <a:spcBef>
                <a:spcPts val="0"/>
              </a:spcBef>
              <a:spcAft>
                <a:spcPts val="0"/>
              </a:spcAft>
              <a:buClr>
                <a:schemeClr val="dk1"/>
              </a:buClr>
              <a:buSzPts val="1400"/>
              <a:buChar char="●"/>
            </a:pPr>
            <a:r>
              <a:rPr lang="en" u="sng">
                <a:solidFill>
                  <a:schemeClr val="hlink"/>
                </a:solidFill>
                <a:hlinkClick r:id="rId7"/>
              </a:rPr>
              <a:t>College students of different ethnicities cramming V</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57"/>
          <p:cNvSpPr txBox="1"/>
          <p:nvPr>
            <p:ph idx="1" type="body"/>
          </p:nvPr>
        </p:nvSpPr>
        <p:spPr>
          <a:xfrm>
            <a:off x="720000" y="1326175"/>
            <a:ext cx="3812100" cy="328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Did you like the resources on this template? Get them on our other websites:</a:t>
            </a:r>
            <a:endParaRPr sz="1200"/>
          </a:p>
          <a:p>
            <a:pPr indent="0" lvl="0" marL="0" rtl="0" algn="l">
              <a:spcBef>
                <a:spcPts val="1000"/>
              </a:spcBef>
              <a:spcAft>
                <a:spcPts val="0"/>
              </a:spcAft>
              <a:buNone/>
            </a:pPr>
            <a:r>
              <a:rPr b="1" lang="en" sz="2000"/>
              <a:t>Photos:</a:t>
            </a:r>
            <a:endParaRPr b="1" sz="2000"/>
          </a:p>
          <a:p>
            <a:pPr indent="-304800" lvl="0" marL="457200" rtl="0" algn="l">
              <a:spcBef>
                <a:spcPts val="0"/>
              </a:spcBef>
              <a:spcAft>
                <a:spcPts val="0"/>
              </a:spcAft>
              <a:buSzPts val="1200"/>
              <a:buFont typeface="Manrope"/>
              <a:buChar char="●"/>
            </a:pPr>
            <a:r>
              <a:rPr lang="en" sz="1200" u="sng">
                <a:hlinkClick r:id="rId3"/>
              </a:rPr>
              <a:t>Full shot smiley multiracial college students</a:t>
            </a:r>
            <a:endParaRPr sz="1200"/>
          </a:p>
          <a:p>
            <a:pPr indent="-304800" lvl="0" marL="457200" rtl="0" algn="l">
              <a:spcBef>
                <a:spcPts val="0"/>
              </a:spcBef>
              <a:spcAft>
                <a:spcPts val="0"/>
              </a:spcAft>
              <a:buSzPts val="1200"/>
              <a:buFont typeface="Manrope"/>
              <a:buChar char="●"/>
            </a:pPr>
            <a:r>
              <a:rPr lang="en" sz="1200" u="sng">
                <a:hlinkClick r:id="rId4"/>
              </a:rPr>
              <a:t>College students of different ethnicities cramming</a:t>
            </a:r>
            <a:endParaRPr sz="1200"/>
          </a:p>
          <a:p>
            <a:pPr indent="-304800" lvl="0" marL="457200" rtl="0" algn="l">
              <a:spcBef>
                <a:spcPts val="0"/>
              </a:spcBef>
              <a:spcAft>
                <a:spcPts val="0"/>
              </a:spcAft>
              <a:buSzPts val="1200"/>
              <a:buFont typeface="Manrope"/>
              <a:buChar char="●"/>
            </a:pPr>
            <a:r>
              <a:rPr lang="en" sz="1200" u="sng">
                <a:hlinkClick r:id="rId5"/>
              </a:rPr>
              <a:t>Classmates learning together in group study session</a:t>
            </a:r>
            <a:endParaRPr sz="1200"/>
          </a:p>
          <a:p>
            <a:pPr indent="-304800" lvl="0" marL="457200" rtl="0" algn="l">
              <a:spcBef>
                <a:spcPts val="0"/>
              </a:spcBef>
              <a:spcAft>
                <a:spcPts val="0"/>
              </a:spcAft>
              <a:buSzPts val="1200"/>
              <a:buFont typeface="Manrope"/>
              <a:buChar char="●"/>
            </a:pPr>
            <a:r>
              <a:rPr lang="en" sz="1200" u="sng">
                <a:hlinkClick r:id="rId6"/>
              </a:rPr>
              <a:t>Students studying together high angle</a:t>
            </a:r>
            <a:endParaRPr sz="1200"/>
          </a:p>
          <a:p>
            <a:pPr indent="-304800" lvl="0" marL="457200" rtl="0" algn="l">
              <a:spcBef>
                <a:spcPts val="0"/>
              </a:spcBef>
              <a:spcAft>
                <a:spcPts val="0"/>
              </a:spcAft>
              <a:buSzPts val="1200"/>
              <a:buFont typeface="Manrope Light"/>
              <a:buChar char="●"/>
            </a:pPr>
            <a:r>
              <a:rPr lang="en" sz="1200" u="sng">
                <a:hlinkClick r:id="rId7"/>
              </a:rPr>
              <a:t>College students of different ethnicities cramming</a:t>
            </a:r>
            <a:endParaRPr sz="900"/>
          </a:p>
          <a:p>
            <a:pPr indent="-304800" lvl="0" marL="457200" rtl="0" algn="l">
              <a:spcBef>
                <a:spcPts val="0"/>
              </a:spcBef>
              <a:spcAft>
                <a:spcPts val="0"/>
              </a:spcAft>
              <a:buSzPts val="1200"/>
              <a:buChar char="●"/>
            </a:pPr>
            <a:r>
              <a:rPr lang="en" sz="1200" u="sng">
                <a:hlinkClick r:id="rId8"/>
              </a:rPr>
              <a:t>College students of different ethnicities cramming</a:t>
            </a:r>
            <a:endParaRPr sz="900"/>
          </a:p>
        </p:txBody>
      </p:sp>
      <p:sp>
        <p:nvSpPr>
          <p:cNvPr id="1084" name="Google Shape;1084;p5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085" name="Google Shape;1085;p57"/>
          <p:cNvSpPr txBox="1"/>
          <p:nvPr>
            <p:ph idx="2" type="body"/>
          </p:nvPr>
        </p:nvSpPr>
        <p:spPr>
          <a:xfrm>
            <a:off x="4618675" y="1326125"/>
            <a:ext cx="3812100" cy="3282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Manrope Light"/>
              <a:buChar char="●"/>
            </a:pPr>
            <a:r>
              <a:rPr lang="en" sz="1200" u="sng">
                <a:hlinkClick r:id="rId9"/>
              </a:rPr>
              <a:t>Portrait of smiling blonde young businesswoman holding paper and pen against gray backdrop</a:t>
            </a:r>
            <a:endParaRPr sz="1200"/>
          </a:p>
          <a:p>
            <a:pPr indent="-304800" lvl="0" marL="457200" rtl="0" algn="l">
              <a:spcBef>
                <a:spcPts val="0"/>
              </a:spcBef>
              <a:spcAft>
                <a:spcPts val="0"/>
              </a:spcAft>
              <a:buSzPts val="1200"/>
              <a:buFont typeface="Manrope Light"/>
              <a:buChar char="●"/>
            </a:pPr>
            <a:r>
              <a:rPr lang="en" sz="1200" u="sng">
                <a:hlinkClick r:id="rId10"/>
              </a:rPr>
              <a:t>Front view of man doing a presentation during a meeting</a:t>
            </a:r>
            <a:endParaRPr sz="1200"/>
          </a:p>
          <a:p>
            <a:pPr indent="-304800" lvl="0" marL="457200" rtl="0" algn="l">
              <a:spcBef>
                <a:spcPts val="0"/>
              </a:spcBef>
              <a:spcAft>
                <a:spcPts val="0"/>
              </a:spcAft>
              <a:buSzPts val="1200"/>
              <a:buFont typeface="Manrope Light"/>
              <a:buChar char="●"/>
            </a:pPr>
            <a:r>
              <a:rPr lang="en" sz="1200" u="sng">
                <a:hlinkClick r:id="rId11"/>
              </a:rPr>
              <a:t>College students of different ethnicities cramming</a:t>
            </a:r>
            <a:endParaRPr sz="1200"/>
          </a:p>
          <a:p>
            <a:pPr indent="0" lvl="0" marL="0" rtl="0" algn="l">
              <a:spcBef>
                <a:spcPts val="0"/>
              </a:spcBef>
              <a:spcAft>
                <a:spcPts val="0"/>
              </a:spcAft>
              <a:buNone/>
            </a:pPr>
            <a:r>
              <a:rPr b="1" lang="en" sz="2000"/>
              <a:t>Vectors:</a:t>
            </a:r>
            <a:endParaRPr b="1" sz="2000"/>
          </a:p>
          <a:p>
            <a:pPr indent="-304800" lvl="0" marL="457200" rtl="0" algn="l">
              <a:spcBef>
                <a:spcPts val="0"/>
              </a:spcBef>
              <a:spcAft>
                <a:spcPts val="0"/>
              </a:spcAft>
              <a:buSzPts val="1200"/>
              <a:buFont typeface="Manrope"/>
              <a:buChar char="●"/>
            </a:pPr>
            <a:r>
              <a:rPr lang="en" sz="1200" u="sng">
                <a:hlinkClick r:id="rId12"/>
              </a:rPr>
              <a:t>Flat design international school template I</a:t>
            </a:r>
            <a:endParaRPr sz="1200"/>
          </a:p>
          <a:p>
            <a:pPr indent="-304800" lvl="0" marL="457200" rtl="0" algn="l">
              <a:spcBef>
                <a:spcPts val="0"/>
              </a:spcBef>
              <a:spcAft>
                <a:spcPts val="0"/>
              </a:spcAft>
              <a:buSzPts val="1200"/>
              <a:buFont typeface="Manrope"/>
              <a:buChar char="●"/>
            </a:pPr>
            <a:r>
              <a:rPr lang="en" sz="1200" u="sng">
                <a:hlinkClick r:id="rId13"/>
              </a:rPr>
              <a:t>Flat design international school template II</a:t>
            </a:r>
            <a:endParaRPr sz="1200"/>
          </a:p>
          <a:p>
            <a:pPr indent="-304800" lvl="0" marL="457200" rtl="0" algn="l">
              <a:spcBef>
                <a:spcPts val="0"/>
              </a:spcBef>
              <a:spcAft>
                <a:spcPts val="0"/>
              </a:spcAft>
              <a:buSzPts val="1200"/>
              <a:buFont typeface="Manrope"/>
              <a:buChar char="●"/>
            </a:pPr>
            <a:r>
              <a:rPr lang="en" sz="1200" u="sng">
                <a:hlinkClick r:id="rId14"/>
              </a:rPr>
              <a:t>Flat design international school template III</a:t>
            </a:r>
            <a:endParaRPr sz="12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9" name="Shape 1089"/>
        <p:cNvGrpSpPr/>
        <p:nvPr/>
      </p:nvGrpSpPr>
      <p:grpSpPr>
        <a:xfrm>
          <a:off x="0" y="0"/>
          <a:ext cx="0" cy="0"/>
          <a:chOff x="0" y="0"/>
          <a:chExt cx="0" cy="0"/>
        </a:xfrm>
      </p:grpSpPr>
      <p:sp>
        <p:nvSpPr>
          <p:cNvPr id="1090" name="Google Shape;1090;p5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091" name="Google Shape;1091;p58"/>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492" name="Google Shape;492;p32"/>
          <p:cNvSpPr txBox="1"/>
          <p:nvPr>
            <p:ph idx="3" type="subTitle"/>
          </p:nvPr>
        </p:nvSpPr>
        <p:spPr>
          <a:xfrm>
            <a:off x="5534500" y="3954200"/>
            <a:ext cx="2309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solidFill>
                <a:srgbClr val="666666"/>
              </a:solidFill>
            </a:endParaRPr>
          </a:p>
        </p:txBody>
      </p:sp>
      <p:sp>
        <p:nvSpPr>
          <p:cNvPr id="493" name="Google Shape;493;p32"/>
          <p:cNvSpPr txBox="1"/>
          <p:nvPr>
            <p:ph idx="1" type="subTitle"/>
          </p:nvPr>
        </p:nvSpPr>
        <p:spPr>
          <a:xfrm>
            <a:off x="1578601" y="2296975"/>
            <a:ext cx="2309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94" name="Google Shape;494;p32"/>
          <p:cNvSpPr txBox="1"/>
          <p:nvPr>
            <p:ph idx="2" type="subTitle"/>
          </p:nvPr>
        </p:nvSpPr>
        <p:spPr>
          <a:xfrm>
            <a:off x="1578601" y="3954230"/>
            <a:ext cx="2309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95" name="Google Shape;495;p32"/>
          <p:cNvSpPr txBox="1"/>
          <p:nvPr>
            <p:ph idx="4" type="subTitle"/>
          </p:nvPr>
        </p:nvSpPr>
        <p:spPr>
          <a:xfrm>
            <a:off x="5534500" y="2296975"/>
            <a:ext cx="2309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96" name="Google Shape;496;p32"/>
          <p:cNvSpPr txBox="1"/>
          <p:nvPr>
            <p:ph idx="5" type="title"/>
          </p:nvPr>
        </p:nvSpPr>
        <p:spPr>
          <a:xfrm>
            <a:off x="796200" y="1633675"/>
            <a:ext cx="707400" cy="123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97" name="Google Shape;497;p32"/>
          <p:cNvSpPr txBox="1"/>
          <p:nvPr>
            <p:ph idx="6" type="title"/>
          </p:nvPr>
        </p:nvSpPr>
        <p:spPr>
          <a:xfrm>
            <a:off x="4750950" y="3290775"/>
            <a:ext cx="707400" cy="123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498" name="Google Shape;498;p32"/>
          <p:cNvSpPr txBox="1"/>
          <p:nvPr>
            <p:ph idx="7" type="title"/>
          </p:nvPr>
        </p:nvSpPr>
        <p:spPr>
          <a:xfrm>
            <a:off x="796200" y="3290900"/>
            <a:ext cx="707400" cy="123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499" name="Google Shape;499;p32"/>
          <p:cNvSpPr txBox="1"/>
          <p:nvPr>
            <p:ph idx="8" type="title"/>
          </p:nvPr>
        </p:nvSpPr>
        <p:spPr>
          <a:xfrm>
            <a:off x="4750950" y="1633575"/>
            <a:ext cx="707400" cy="123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500" name="Google Shape;500;p32"/>
          <p:cNvSpPr txBox="1"/>
          <p:nvPr>
            <p:ph idx="9" type="subTitle"/>
          </p:nvPr>
        </p:nvSpPr>
        <p:spPr>
          <a:xfrm>
            <a:off x="1578600" y="1633675"/>
            <a:ext cx="2309700" cy="73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a:t>
            </a:r>
            <a:r>
              <a:rPr lang="en"/>
              <a:t>ur teaching method</a:t>
            </a:r>
            <a:endParaRPr/>
          </a:p>
        </p:txBody>
      </p:sp>
      <p:sp>
        <p:nvSpPr>
          <p:cNvPr id="501" name="Google Shape;501;p32"/>
          <p:cNvSpPr txBox="1"/>
          <p:nvPr>
            <p:ph idx="13" type="subTitle"/>
          </p:nvPr>
        </p:nvSpPr>
        <p:spPr>
          <a:xfrm>
            <a:off x="1578600" y="3290939"/>
            <a:ext cx="2309700" cy="73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a:t>
            </a:r>
            <a:r>
              <a:rPr lang="en"/>
              <a:t>ur academic areas</a:t>
            </a:r>
            <a:endParaRPr/>
          </a:p>
        </p:txBody>
      </p:sp>
      <p:sp>
        <p:nvSpPr>
          <p:cNvPr id="502" name="Google Shape;502;p32"/>
          <p:cNvSpPr txBox="1"/>
          <p:nvPr>
            <p:ph idx="14" type="subTitle"/>
          </p:nvPr>
        </p:nvSpPr>
        <p:spPr>
          <a:xfrm>
            <a:off x="5534500" y="3290901"/>
            <a:ext cx="2309700" cy="73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t>
            </a:r>
            <a:r>
              <a:rPr lang="en"/>
              <a:t>nrollment process</a:t>
            </a:r>
            <a:endParaRPr/>
          </a:p>
        </p:txBody>
      </p:sp>
      <p:sp>
        <p:nvSpPr>
          <p:cNvPr id="503" name="Google Shape;503;p32"/>
          <p:cNvSpPr txBox="1"/>
          <p:nvPr>
            <p:ph idx="15" type="subTitle"/>
          </p:nvPr>
        </p:nvSpPr>
        <p:spPr>
          <a:xfrm>
            <a:off x="5534500" y="1633675"/>
            <a:ext cx="2309700" cy="73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a:t>
            </a:r>
            <a:r>
              <a:rPr lang="en"/>
              <a:t> school’s</a:t>
            </a:r>
            <a:r>
              <a:rPr lang="en"/>
              <a:t> teachers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5" name="Shape 1095"/>
        <p:cNvGrpSpPr/>
        <p:nvPr/>
      </p:nvGrpSpPr>
      <p:grpSpPr>
        <a:xfrm>
          <a:off x="0" y="0"/>
          <a:ext cx="0" cy="0"/>
          <a:chOff x="0" y="0"/>
          <a:chExt cx="0" cy="0"/>
        </a:xfrm>
      </p:grpSpPr>
      <p:sp>
        <p:nvSpPr>
          <p:cNvPr id="1096" name="Google Shape;1096;p59"/>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097" name="Google Shape;1097;p5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1" name="Shape 1101"/>
        <p:cNvGrpSpPr/>
        <p:nvPr/>
      </p:nvGrpSpPr>
      <p:grpSpPr>
        <a:xfrm>
          <a:off x="0" y="0"/>
          <a:ext cx="0" cy="0"/>
          <a:chOff x="0" y="0"/>
          <a:chExt cx="0" cy="0"/>
        </a:xfrm>
      </p:grpSpPr>
      <p:sp>
        <p:nvSpPr>
          <p:cNvPr id="1102" name="Google Shape;1102;p60"/>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Archivo</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https://fonts.google.com/specimen/Archivo</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Manrope</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https://fonts.google.com/specimen/Manrope</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103" name="Google Shape;1103;p60"/>
          <p:cNvSpPr/>
          <p:nvPr/>
        </p:nvSpPr>
        <p:spPr>
          <a:xfrm>
            <a:off x="3645388" y="2947175"/>
            <a:ext cx="791400" cy="754200"/>
          </a:xfrm>
          <a:prstGeom prst="roundRect">
            <a:avLst>
              <a:gd fmla="val 16667" name="adj"/>
            </a:avLst>
          </a:prstGeom>
          <a:solidFill>
            <a:srgbClr val="09224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0"/>
          <p:cNvSpPr/>
          <p:nvPr/>
        </p:nvSpPr>
        <p:spPr>
          <a:xfrm>
            <a:off x="4707207" y="2947175"/>
            <a:ext cx="791400" cy="754200"/>
          </a:xfrm>
          <a:prstGeom prst="roundRect">
            <a:avLst>
              <a:gd fmla="val 16667" name="adj"/>
            </a:avLst>
          </a:prstGeom>
          <a:solidFill>
            <a:srgbClr val="F8F8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0"/>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#092241</a:t>
            </a:r>
            <a:endParaRPr sz="1000">
              <a:solidFill>
                <a:srgbClr val="FFFFFF"/>
              </a:solidFill>
            </a:endParaRPr>
          </a:p>
        </p:txBody>
      </p:sp>
      <p:sp>
        <p:nvSpPr>
          <p:cNvPr id="1106" name="Google Shape;1106;p60"/>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#f8f8f8</a:t>
            </a:r>
            <a:endParaRPr sz="1000"/>
          </a:p>
        </p:txBody>
      </p:sp>
      <p:sp>
        <p:nvSpPr>
          <p:cNvPr id="1107" name="Google Shape;1107;p60"/>
          <p:cNvSpPr/>
          <p:nvPr/>
        </p:nvSpPr>
        <p:spPr>
          <a:xfrm>
            <a:off x="3645388" y="3878275"/>
            <a:ext cx="791400" cy="754200"/>
          </a:xfrm>
          <a:prstGeom prst="roundRect">
            <a:avLst>
              <a:gd fmla="val 16667" name="adj"/>
            </a:avLst>
          </a:prstGeom>
          <a:solidFill>
            <a:srgbClr val="B7B7B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0"/>
          <p:cNvSpPr/>
          <p:nvPr/>
        </p:nvSpPr>
        <p:spPr>
          <a:xfrm>
            <a:off x="4707207" y="3878275"/>
            <a:ext cx="791400" cy="754200"/>
          </a:xfrm>
          <a:prstGeom prst="roundRect">
            <a:avLst>
              <a:gd fmla="val 16667" name="adj"/>
            </a:avLst>
          </a:prstGeom>
          <a:solidFill>
            <a:srgbClr val="6194E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0"/>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#b7b7b7</a:t>
            </a:r>
            <a:endParaRPr sz="1000"/>
          </a:p>
        </p:txBody>
      </p:sp>
      <p:sp>
        <p:nvSpPr>
          <p:cNvPr id="1110" name="Google Shape;1110;p60"/>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#6194e6</a:t>
            </a:r>
            <a:endParaRPr sz="1000">
              <a:solidFill>
                <a:srgbClr val="FFFFFF"/>
              </a:solidFill>
            </a:endParaRPr>
          </a:p>
        </p:txBody>
      </p:sp>
      <p:sp>
        <p:nvSpPr>
          <p:cNvPr id="1111" name="Google Shape;1111;p6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5" name="Shape 1115"/>
        <p:cNvGrpSpPr/>
        <p:nvPr/>
      </p:nvGrpSpPr>
      <p:grpSpPr>
        <a:xfrm>
          <a:off x="0" y="0"/>
          <a:ext cx="0" cy="0"/>
          <a:chOff x="0" y="0"/>
          <a:chExt cx="0" cy="0"/>
        </a:xfrm>
      </p:grpSpPr>
      <p:sp>
        <p:nvSpPr>
          <p:cNvPr id="1116" name="Google Shape;1116;p61"/>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117" name="Google Shape;1117;p6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118" name="Google Shape;1118;p6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119" name="Google Shape;1119;p6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120" name="Google Shape;1120;p6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121" name="Google Shape;1121;p6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122" name="Google Shape;1122;p6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123" name="Google Shape;1123;p6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124" name="Google Shape;1124;p6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125" name="Google Shape;1125;p6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126" name="Google Shape;1126;p6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127" name="Google Shape;1127;p6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1" name="Shape 1131"/>
        <p:cNvGrpSpPr/>
        <p:nvPr/>
      </p:nvGrpSpPr>
      <p:grpSpPr>
        <a:xfrm>
          <a:off x="0" y="0"/>
          <a:ext cx="0" cy="0"/>
          <a:chOff x="0" y="0"/>
          <a:chExt cx="0" cy="0"/>
        </a:xfrm>
      </p:grpSpPr>
      <p:grpSp>
        <p:nvGrpSpPr>
          <p:cNvPr id="1132" name="Google Shape;1132;p62"/>
          <p:cNvGrpSpPr/>
          <p:nvPr/>
        </p:nvGrpSpPr>
        <p:grpSpPr>
          <a:xfrm>
            <a:off x="5048544" y="3019584"/>
            <a:ext cx="442841" cy="514271"/>
            <a:chOff x="4727025" y="1332775"/>
            <a:chExt cx="59900" cy="69625"/>
          </a:xfrm>
        </p:grpSpPr>
        <p:sp>
          <p:nvSpPr>
            <p:cNvPr id="1133" name="Google Shape;1133;p6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62"/>
          <p:cNvGrpSpPr/>
          <p:nvPr/>
        </p:nvGrpSpPr>
        <p:grpSpPr>
          <a:xfrm>
            <a:off x="5723860" y="2267072"/>
            <a:ext cx="500909" cy="500899"/>
            <a:chOff x="4820425" y="1329900"/>
            <a:chExt cx="70175" cy="70350"/>
          </a:xfrm>
        </p:grpSpPr>
        <p:sp>
          <p:nvSpPr>
            <p:cNvPr id="1136" name="Google Shape;1136;p6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62"/>
          <p:cNvGrpSpPr/>
          <p:nvPr/>
        </p:nvGrpSpPr>
        <p:grpSpPr>
          <a:xfrm>
            <a:off x="6376484" y="2278862"/>
            <a:ext cx="538135" cy="493119"/>
            <a:chOff x="4903200" y="1331525"/>
            <a:chExt cx="73575" cy="67425"/>
          </a:xfrm>
        </p:grpSpPr>
        <p:sp>
          <p:nvSpPr>
            <p:cNvPr id="1141" name="Google Shape;1141;p6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142" name="Google Shape;1142;p6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62"/>
          <p:cNvGrpSpPr/>
          <p:nvPr/>
        </p:nvGrpSpPr>
        <p:grpSpPr>
          <a:xfrm>
            <a:off x="5636435" y="3020840"/>
            <a:ext cx="544563" cy="511895"/>
            <a:chOff x="4815575" y="1416800"/>
            <a:chExt cx="73750" cy="71400"/>
          </a:xfrm>
        </p:grpSpPr>
        <p:sp>
          <p:nvSpPr>
            <p:cNvPr id="1144" name="Google Shape;1144;p6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62"/>
          <p:cNvGrpSpPr/>
          <p:nvPr/>
        </p:nvGrpSpPr>
        <p:grpSpPr>
          <a:xfrm>
            <a:off x="6333060" y="3020546"/>
            <a:ext cx="602914" cy="512477"/>
            <a:chOff x="4902475" y="1418875"/>
            <a:chExt cx="74500" cy="63775"/>
          </a:xfrm>
        </p:grpSpPr>
        <p:sp>
          <p:nvSpPr>
            <p:cNvPr id="1148" name="Google Shape;1148;p6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 name="Google Shape;1150;p62"/>
          <p:cNvGrpSpPr/>
          <p:nvPr/>
        </p:nvGrpSpPr>
        <p:grpSpPr>
          <a:xfrm>
            <a:off x="5748932" y="3759785"/>
            <a:ext cx="515391" cy="525699"/>
            <a:chOff x="4818100" y="1507675"/>
            <a:chExt cx="71225" cy="71625"/>
          </a:xfrm>
        </p:grpSpPr>
        <p:sp>
          <p:nvSpPr>
            <p:cNvPr id="1151" name="Google Shape;1151;p6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62"/>
          <p:cNvGrpSpPr/>
          <p:nvPr/>
        </p:nvGrpSpPr>
        <p:grpSpPr>
          <a:xfrm>
            <a:off x="5087034" y="3781317"/>
            <a:ext cx="522956" cy="489869"/>
            <a:chOff x="4721450" y="1509475"/>
            <a:chExt cx="79350" cy="74325"/>
          </a:xfrm>
        </p:grpSpPr>
        <p:sp>
          <p:nvSpPr>
            <p:cNvPr id="1156" name="Google Shape;1156;p6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62"/>
          <p:cNvGrpSpPr/>
          <p:nvPr/>
        </p:nvGrpSpPr>
        <p:grpSpPr>
          <a:xfrm>
            <a:off x="6410277" y="3761069"/>
            <a:ext cx="525704" cy="535436"/>
            <a:chOff x="4906800" y="1507500"/>
            <a:chExt cx="70350" cy="71075"/>
          </a:xfrm>
        </p:grpSpPr>
        <p:sp>
          <p:nvSpPr>
            <p:cNvPr id="1161" name="Google Shape;1161;p6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62"/>
          <p:cNvGrpSpPr/>
          <p:nvPr/>
        </p:nvGrpSpPr>
        <p:grpSpPr>
          <a:xfrm>
            <a:off x="4443099" y="2267050"/>
            <a:ext cx="508054" cy="508095"/>
            <a:chOff x="3736598" y="2170606"/>
            <a:chExt cx="404889" cy="404889"/>
          </a:xfrm>
        </p:grpSpPr>
        <p:sp>
          <p:nvSpPr>
            <p:cNvPr id="1167" name="Google Shape;1167;p6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62"/>
          <p:cNvGrpSpPr/>
          <p:nvPr/>
        </p:nvGrpSpPr>
        <p:grpSpPr>
          <a:xfrm>
            <a:off x="3731139" y="2267145"/>
            <a:ext cx="575790" cy="507904"/>
            <a:chOff x="3161917" y="2170682"/>
            <a:chExt cx="458870" cy="404737"/>
          </a:xfrm>
        </p:grpSpPr>
        <p:sp>
          <p:nvSpPr>
            <p:cNvPr id="1172" name="Google Shape;1172;p6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173" name="Google Shape;1173;p6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62"/>
          <p:cNvGrpSpPr/>
          <p:nvPr/>
        </p:nvGrpSpPr>
        <p:grpSpPr>
          <a:xfrm>
            <a:off x="3758669" y="3027517"/>
            <a:ext cx="520730" cy="498567"/>
            <a:chOff x="3179914" y="2889488"/>
            <a:chExt cx="422876" cy="404911"/>
          </a:xfrm>
        </p:grpSpPr>
        <p:sp>
          <p:nvSpPr>
            <p:cNvPr id="1176" name="Google Shape;1176;p6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62"/>
          <p:cNvGrpSpPr/>
          <p:nvPr/>
        </p:nvGrpSpPr>
        <p:grpSpPr>
          <a:xfrm>
            <a:off x="4387349" y="3027477"/>
            <a:ext cx="516145" cy="498648"/>
            <a:chOff x="3729467" y="2889422"/>
            <a:chExt cx="419153" cy="404977"/>
          </a:xfrm>
        </p:grpSpPr>
        <p:sp>
          <p:nvSpPr>
            <p:cNvPr id="1183" name="Google Shape;1183;p6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 name="Google Shape;1190;p62"/>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2"/>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2"/>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2"/>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 name="Google Shape;1194;p62"/>
          <p:cNvGrpSpPr/>
          <p:nvPr/>
        </p:nvGrpSpPr>
        <p:grpSpPr>
          <a:xfrm>
            <a:off x="7107677" y="2474362"/>
            <a:ext cx="166473" cy="141497"/>
            <a:chOff x="4660325" y="1866850"/>
            <a:chExt cx="68350" cy="58100"/>
          </a:xfrm>
        </p:grpSpPr>
        <p:sp>
          <p:nvSpPr>
            <p:cNvPr id="1195" name="Google Shape;1195;p6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 name="Google Shape;1197;p62"/>
          <p:cNvGrpSpPr/>
          <p:nvPr/>
        </p:nvGrpSpPr>
        <p:grpSpPr>
          <a:xfrm>
            <a:off x="7417022" y="2500086"/>
            <a:ext cx="162515" cy="90049"/>
            <a:chOff x="4791775" y="1877500"/>
            <a:chExt cx="66725" cy="36975"/>
          </a:xfrm>
        </p:grpSpPr>
        <p:sp>
          <p:nvSpPr>
            <p:cNvPr id="1198" name="Google Shape;1198;p6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62"/>
          <p:cNvGrpSpPr/>
          <p:nvPr/>
        </p:nvGrpSpPr>
        <p:grpSpPr>
          <a:xfrm>
            <a:off x="7738734" y="2500086"/>
            <a:ext cx="144979" cy="90049"/>
            <a:chOff x="4923925" y="1877500"/>
            <a:chExt cx="59525" cy="36975"/>
          </a:xfrm>
        </p:grpSpPr>
        <p:sp>
          <p:nvSpPr>
            <p:cNvPr id="1201" name="Google Shape;1201;p6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 name="Google Shape;1203;p62"/>
          <p:cNvGrpSpPr/>
          <p:nvPr/>
        </p:nvGrpSpPr>
        <p:grpSpPr>
          <a:xfrm>
            <a:off x="8033226" y="2482277"/>
            <a:ext cx="141447" cy="125667"/>
            <a:chOff x="5058450" y="1870100"/>
            <a:chExt cx="58075" cy="51600"/>
          </a:xfrm>
        </p:grpSpPr>
        <p:sp>
          <p:nvSpPr>
            <p:cNvPr id="1204" name="Google Shape;1204;p6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62"/>
          <p:cNvGrpSpPr/>
          <p:nvPr/>
        </p:nvGrpSpPr>
        <p:grpSpPr>
          <a:xfrm>
            <a:off x="7447741" y="2904685"/>
            <a:ext cx="101077" cy="107645"/>
            <a:chOff x="4811425" y="2065025"/>
            <a:chExt cx="41500" cy="44200"/>
          </a:xfrm>
        </p:grpSpPr>
        <p:sp>
          <p:nvSpPr>
            <p:cNvPr id="1207" name="Google Shape;1207;p6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62"/>
          <p:cNvGrpSpPr/>
          <p:nvPr/>
        </p:nvGrpSpPr>
        <p:grpSpPr>
          <a:xfrm>
            <a:off x="7740178" y="2904898"/>
            <a:ext cx="120867" cy="107218"/>
            <a:chOff x="4929875" y="2065025"/>
            <a:chExt cx="49625" cy="44025"/>
          </a:xfrm>
        </p:grpSpPr>
        <p:sp>
          <p:nvSpPr>
            <p:cNvPr id="1210" name="Google Shape;1210;p6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 name="Google Shape;1212;p62"/>
          <p:cNvGrpSpPr/>
          <p:nvPr/>
        </p:nvGrpSpPr>
        <p:grpSpPr>
          <a:xfrm>
            <a:off x="8068847" y="2907912"/>
            <a:ext cx="70206" cy="101191"/>
            <a:chOff x="5083925" y="2066350"/>
            <a:chExt cx="28825" cy="41550"/>
          </a:xfrm>
        </p:grpSpPr>
        <p:sp>
          <p:nvSpPr>
            <p:cNvPr id="1213" name="Google Shape;1213;p6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62"/>
          <p:cNvGrpSpPr/>
          <p:nvPr/>
        </p:nvGrpSpPr>
        <p:grpSpPr>
          <a:xfrm>
            <a:off x="7100401" y="2923559"/>
            <a:ext cx="181026" cy="69896"/>
            <a:chOff x="4659775" y="2072775"/>
            <a:chExt cx="74325" cy="28700"/>
          </a:xfrm>
        </p:grpSpPr>
        <p:sp>
          <p:nvSpPr>
            <p:cNvPr id="1216" name="Google Shape;1216;p6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62"/>
          <p:cNvGrpSpPr/>
          <p:nvPr/>
        </p:nvGrpSpPr>
        <p:grpSpPr>
          <a:xfrm>
            <a:off x="8020257" y="2714124"/>
            <a:ext cx="167387" cy="89197"/>
            <a:chOff x="4662475" y="1976500"/>
            <a:chExt cx="68725" cy="36625"/>
          </a:xfrm>
        </p:grpSpPr>
        <p:sp>
          <p:nvSpPr>
            <p:cNvPr id="1220" name="Google Shape;1220;p6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62"/>
          <p:cNvGrpSpPr/>
          <p:nvPr/>
        </p:nvGrpSpPr>
        <p:grpSpPr>
          <a:xfrm>
            <a:off x="7717162" y="2717564"/>
            <a:ext cx="166899" cy="82317"/>
            <a:chOff x="4920150" y="1977875"/>
            <a:chExt cx="68525" cy="33800"/>
          </a:xfrm>
        </p:grpSpPr>
        <p:sp>
          <p:nvSpPr>
            <p:cNvPr id="1224" name="Google Shape;1224;p6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62"/>
          <p:cNvGrpSpPr/>
          <p:nvPr/>
        </p:nvGrpSpPr>
        <p:grpSpPr>
          <a:xfrm>
            <a:off x="7128319" y="3121482"/>
            <a:ext cx="125190" cy="127858"/>
            <a:chOff x="4676550" y="2160575"/>
            <a:chExt cx="51400" cy="52500"/>
          </a:xfrm>
        </p:grpSpPr>
        <p:sp>
          <p:nvSpPr>
            <p:cNvPr id="1228" name="Google Shape;1228;p6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62"/>
          <p:cNvGrpSpPr/>
          <p:nvPr/>
        </p:nvGrpSpPr>
        <p:grpSpPr>
          <a:xfrm>
            <a:off x="7425577" y="3128514"/>
            <a:ext cx="145405" cy="113794"/>
            <a:chOff x="4768325" y="2163475"/>
            <a:chExt cx="59700" cy="46725"/>
          </a:xfrm>
        </p:grpSpPr>
        <p:sp>
          <p:nvSpPr>
            <p:cNvPr id="1232" name="Google Shape;1232;p6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 name="Google Shape;1234;p62"/>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2"/>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2"/>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2"/>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2"/>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2"/>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 name="Google Shape;1240;p62"/>
          <p:cNvGrpSpPr/>
          <p:nvPr/>
        </p:nvGrpSpPr>
        <p:grpSpPr>
          <a:xfrm>
            <a:off x="7441895" y="3383608"/>
            <a:ext cx="112768" cy="106853"/>
            <a:chOff x="4768575" y="2253950"/>
            <a:chExt cx="46300" cy="43875"/>
          </a:xfrm>
        </p:grpSpPr>
        <p:sp>
          <p:nvSpPr>
            <p:cNvPr id="1241" name="Google Shape;1241;p6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 name="Google Shape;1243;p62"/>
          <p:cNvGrpSpPr/>
          <p:nvPr/>
        </p:nvGrpSpPr>
        <p:grpSpPr>
          <a:xfrm>
            <a:off x="7741518" y="3872634"/>
            <a:ext cx="118187" cy="146246"/>
            <a:chOff x="4960900" y="2433225"/>
            <a:chExt cx="48525" cy="60050"/>
          </a:xfrm>
        </p:grpSpPr>
        <p:sp>
          <p:nvSpPr>
            <p:cNvPr id="1244" name="Google Shape;1244;p6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 name="Google Shape;1246;p62"/>
          <p:cNvGrpSpPr/>
          <p:nvPr/>
        </p:nvGrpSpPr>
        <p:grpSpPr>
          <a:xfrm>
            <a:off x="7430083" y="4136695"/>
            <a:ext cx="136394" cy="143810"/>
            <a:chOff x="4854075" y="2527625"/>
            <a:chExt cx="56000" cy="59050"/>
          </a:xfrm>
        </p:grpSpPr>
        <p:sp>
          <p:nvSpPr>
            <p:cNvPr id="1247" name="Google Shape;1247;p6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 name="Google Shape;1249;p62"/>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2"/>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2"/>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 name="Google Shape;1252;p62"/>
          <p:cNvGrpSpPr/>
          <p:nvPr/>
        </p:nvGrpSpPr>
        <p:grpSpPr>
          <a:xfrm>
            <a:off x="8054294" y="3600439"/>
            <a:ext cx="99312" cy="160797"/>
            <a:chOff x="5059700" y="2334775"/>
            <a:chExt cx="40775" cy="66025"/>
          </a:xfrm>
        </p:grpSpPr>
        <p:sp>
          <p:nvSpPr>
            <p:cNvPr id="1253" name="Google Shape;1253;p6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62"/>
          <p:cNvGrpSpPr/>
          <p:nvPr/>
        </p:nvGrpSpPr>
        <p:grpSpPr>
          <a:xfrm>
            <a:off x="8011458" y="3865571"/>
            <a:ext cx="184984" cy="160371"/>
            <a:chOff x="5037700" y="2430325"/>
            <a:chExt cx="75950" cy="65850"/>
          </a:xfrm>
        </p:grpSpPr>
        <p:sp>
          <p:nvSpPr>
            <p:cNvPr id="1263" name="Google Shape;1263;p6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 name="Google Shape;1265;p62"/>
          <p:cNvGrpSpPr/>
          <p:nvPr/>
        </p:nvGrpSpPr>
        <p:grpSpPr>
          <a:xfrm>
            <a:off x="7430964" y="3632023"/>
            <a:ext cx="173014" cy="97629"/>
            <a:chOff x="4756975" y="2341800"/>
            <a:chExt cx="91975" cy="51925"/>
          </a:xfrm>
        </p:grpSpPr>
        <p:sp>
          <p:nvSpPr>
            <p:cNvPr id="1266" name="Google Shape;1266;p6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62"/>
          <p:cNvGrpSpPr/>
          <p:nvPr/>
        </p:nvGrpSpPr>
        <p:grpSpPr>
          <a:xfrm>
            <a:off x="7697901" y="4120720"/>
            <a:ext cx="212497" cy="175761"/>
            <a:chOff x="4943575" y="2516350"/>
            <a:chExt cx="98675" cy="81700"/>
          </a:xfrm>
        </p:grpSpPr>
        <p:sp>
          <p:nvSpPr>
            <p:cNvPr id="1287" name="Google Shape;1287;p6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62"/>
          <p:cNvGrpSpPr/>
          <p:nvPr/>
        </p:nvGrpSpPr>
        <p:grpSpPr>
          <a:xfrm>
            <a:off x="1955962" y="3346963"/>
            <a:ext cx="965351" cy="134611"/>
            <a:chOff x="4411970" y="2962952"/>
            <a:chExt cx="706544" cy="104212"/>
          </a:xfrm>
        </p:grpSpPr>
        <p:sp>
          <p:nvSpPr>
            <p:cNvPr id="1366" name="Google Shape;1366;p6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62"/>
          <p:cNvGrpSpPr/>
          <p:nvPr/>
        </p:nvGrpSpPr>
        <p:grpSpPr>
          <a:xfrm>
            <a:off x="1955962" y="2935877"/>
            <a:ext cx="960158" cy="289172"/>
            <a:chOff x="4411970" y="2726085"/>
            <a:chExt cx="643107" cy="193659"/>
          </a:xfrm>
        </p:grpSpPr>
        <p:sp>
          <p:nvSpPr>
            <p:cNvPr id="1371" name="Google Shape;1371;p6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62"/>
          <p:cNvGrpSpPr/>
          <p:nvPr/>
        </p:nvGrpSpPr>
        <p:grpSpPr>
          <a:xfrm>
            <a:off x="958854" y="3201987"/>
            <a:ext cx="833173" cy="259209"/>
            <a:chOff x="4411970" y="4340222"/>
            <a:chExt cx="779467" cy="242683"/>
          </a:xfrm>
        </p:grpSpPr>
        <p:sp>
          <p:nvSpPr>
            <p:cNvPr id="1375" name="Google Shape;1375;p6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62"/>
          <p:cNvGrpSpPr/>
          <p:nvPr/>
        </p:nvGrpSpPr>
        <p:grpSpPr>
          <a:xfrm>
            <a:off x="1955962" y="2597733"/>
            <a:ext cx="965160" cy="216230"/>
            <a:chOff x="4411970" y="2468674"/>
            <a:chExt cx="747317" cy="167425"/>
          </a:xfrm>
        </p:grpSpPr>
        <p:sp>
          <p:nvSpPr>
            <p:cNvPr id="1379" name="Google Shape;1379;p6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62"/>
          <p:cNvGrpSpPr/>
          <p:nvPr/>
        </p:nvGrpSpPr>
        <p:grpSpPr>
          <a:xfrm>
            <a:off x="954709" y="2502450"/>
            <a:ext cx="810451" cy="319148"/>
            <a:chOff x="4411970" y="3686602"/>
            <a:chExt cx="797845" cy="314215"/>
          </a:xfrm>
        </p:grpSpPr>
        <p:sp>
          <p:nvSpPr>
            <p:cNvPr id="1382" name="Google Shape;1382;p6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 name="Google Shape;1387;p62"/>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 name="Google Shape;1388;p62"/>
          <p:cNvGrpSpPr/>
          <p:nvPr/>
        </p:nvGrpSpPr>
        <p:grpSpPr>
          <a:xfrm>
            <a:off x="954806" y="2256974"/>
            <a:ext cx="1970333" cy="208784"/>
            <a:chOff x="6336019" y="3733725"/>
            <a:chExt cx="2566206" cy="351310"/>
          </a:xfrm>
        </p:grpSpPr>
        <p:sp>
          <p:nvSpPr>
            <p:cNvPr id="1389" name="Google Shape;1389;p6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62"/>
          <p:cNvGrpSpPr/>
          <p:nvPr/>
        </p:nvGrpSpPr>
        <p:grpSpPr>
          <a:xfrm>
            <a:off x="1955962" y="3864529"/>
            <a:ext cx="946551" cy="153200"/>
            <a:chOff x="4404545" y="3301592"/>
            <a:chExt cx="782403" cy="129272"/>
          </a:xfrm>
        </p:grpSpPr>
        <p:sp>
          <p:nvSpPr>
            <p:cNvPr id="1394" name="Google Shape;1394;p6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62"/>
          <p:cNvGrpSpPr/>
          <p:nvPr/>
        </p:nvGrpSpPr>
        <p:grpSpPr>
          <a:xfrm>
            <a:off x="1955962" y="3603488"/>
            <a:ext cx="962257" cy="139127"/>
            <a:chOff x="4411970" y="3131459"/>
            <a:chExt cx="710520" cy="117397"/>
          </a:xfrm>
        </p:grpSpPr>
        <p:sp>
          <p:nvSpPr>
            <p:cNvPr id="1397" name="Google Shape;1397;p6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99" name="Google Shape;1399;p62"/>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0" name="Google Shape;1400;p62"/>
          <p:cNvGrpSpPr/>
          <p:nvPr/>
        </p:nvGrpSpPr>
        <p:grpSpPr>
          <a:xfrm>
            <a:off x="956107" y="3538282"/>
            <a:ext cx="823838" cy="458988"/>
            <a:chOff x="4411970" y="1801825"/>
            <a:chExt cx="734586" cy="409262"/>
          </a:xfrm>
        </p:grpSpPr>
        <p:sp>
          <p:nvSpPr>
            <p:cNvPr id="1401" name="Google Shape;1401;p6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62"/>
          <p:cNvGrpSpPr/>
          <p:nvPr/>
        </p:nvGrpSpPr>
        <p:grpSpPr>
          <a:xfrm>
            <a:off x="956107" y="4086708"/>
            <a:ext cx="856348" cy="212039"/>
            <a:chOff x="4411970" y="2233974"/>
            <a:chExt cx="763574" cy="189068"/>
          </a:xfrm>
        </p:grpSpPr>
        <p:sp>
          <p:nvSpPr>
            <p:cNvPr id="1404" name="Google Shape;1404;p6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62"/>
          <p:cNvGrpSpPr/>
          <p:nvPr/>
        </p:nvGrpSpPr>
        <p:grpSpPr>
          <a:xfrm>
            <a:off x="3066303" y="2262044"/>
            <a:ext cx="511602" cy="511602"/>
            <a:chOff x="5681300" y="2527788"/>
            <a:chExt cx="805800" cy="805800"/>
          </a:xfrm>
        </p:grpSpPr>
        <p:sp>
          <p:nvSpPr>
            <p:cNvPr id="1407" name="Google Shape;1407;p6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62"/>
          <p:cNvGrpSpPr/>
          <p:nvPr/>
        </p:nvGrpSpPr>
        <p:grpSpPr>
          <a:xfrm>
            <a:off x="3063497" y="3028627"/>
            <a:ext cx="513021" cy="512935"/>
            <a:chOff x="4049800" y="640400"/>
            <a:chExt cx="858900" cy="858900"/>
          </a:xfrm>
        </p:grpSpPr>
        <p:sp>
          <p:nvSpPr>
            <p:cNvPr id="1410" name="Google Shape;1410;p6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62"/>
          <p:cNvGrpSpPr/>
          <p:nvPr/>
        </p:nvGrpSpPr>
        <p:grpSpPr>
          <a:xfrm>
            <a:off x="2980696" y="3680519"/>
            <a:ext cx="686489" cy="686585"/>
            <a:chOff x="5080188" y="927900"/>
            <a:chExt cx="961200" cy="961200"/>
          </a:xfrm>
        </p:grpSpPr>
        <p:sp>
          <p:nvSpPr>
            <p:cNvPr id="1413" name="Google Shape;1413;p6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62"/>
          <p:cNvGrpSpPr/>
          <p:nvPr/>
        </p:nvGrpSpPr>
        <p:grpSpPr>
          <a:xfrm>
            <a:off x="3763848" y="3773248"/>
            <a:ext cx="510373" cy="510937"/>
            <a:chOff x="7508249" y="1522825"/>
            <a:chExt cx="1326332" cy="1322987"/>
          </a:xfrm>
        </p:grpSpPr>
        <p:sp>
          <p:nvSpPr>
            <p:cNvPr id="1422" name="Google Shape;1422;p6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62"/>
          <p:cNvGrpSpPr/>
          <p:nvPr/>
        </p:nvGrpSpPr>
        <p:grpSpPr>
          <a:xfrm>
            <a:off x="4455441" y="3774653"/>
            <a:ext cx="492652" cy="503348"/>
            <a:chOff x="6039282" y="1042577"/>
            <a:chExt cx="734315" cy="731929"/>
          </a:xfrm>
        </p:grpSpPr>
        <p:sp>
          <p:nvSpPr>
            <p:cNvPr id="1433" name="Google Shape;1433;p6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 name="Google Shape;1454;p62"/>
          <p:cNvGrpSpPr/>
          <p:nvPr/>
        </p:nvGrpSpPr>
        <p:grpSpPr>
          <a:xfrm>
            <a:off x="5095855" y="2270694"/>
            <a:ext cx="483304" cy="504902"/>
            <a:chOff x="1825800" y="1651625"/>
            <a:chExt cx="568125" cy="591775"/>
          </a:xfrm>
        </p:grpSpPr>
        <p:sp>
          <p:nvSpPr>
            <p:cNvPr id="1455" name="Google Shape;1455;p6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1" name="Google Shape;1461;p62"/>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2"/>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2"/>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2"/>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2"/>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466" name="Google Shape;1466;p6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0" name="Shape 1470"/>
        <p:cNvGrpSpPr/>
        <p:nvPr/>
      </p:nvGrpSpPr>
      <p:grpSpPr>
        <a:xfrm>
          <a:off x="0" y="0"/>
          <a:ext cx="0" cy="0"/>
          <a:chOff x="0" y="0"/>
          <a:chExt cx="0" cy="0"/>
        </a:xfrm>
      </p:grpSpPr>
      <p:grpSp>
        <p:nvGrpSpPr>
          <p:cNvPr id="1471" name="Google Shape;1471;p63"/>
          <p:cNvGrpSpPr/>
          <p:nvPr/>
        </p:nvGrpSpPr>
        <p:grpSpPr>
          <a:xfrm>
            <a:off x="722059" y="955168"/>
            <a:ext cx="2492868" cy="1379876"/>
            <a:chOff x="2654821" y="2311071"/>
            <a:chExt cx="2279715" cy="1262120"/>
          </a:xfrm>
        </p:grpSpPr>
        <p:grpSp>
          <p:nvGrpSpPr>
            <p:cNvPr id="1472" name="Google Shape;1472;p63"/>
            <p:cNvGrpSpPr/>
            <p:nvPr/>
          </p:nvGrpSpPr>
          <p:grpSpPr>
            <a:xfrm>
              <a:off x="4034269" y="2840745"/>
              <a:ext cx="40212" cy="36437"/>
              <a:chOff x="4293400" y="2574725"/>
              <a:chExt cx="84425" cy="80100"/>
            </a:xfrm>
          </p:grpSpPr>
          <p:sp>
            <p:nvSpPr>
              <p:cNvPr id="1473" name="Google Shape;1473;p6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474" name="Google Shape;1474;p6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 name="Google Shape;1475;p63"/>
            <p:cNvGrpSpPr/>
            <p:nvPr/>
          </p:nvGrpSpPr>
          <p:grpSpPr>
            <a:xfrm>
              <a:off x="3894606" y="2334874"/>
              <a:ext cx="913198" cy="518984"/>
              <a:chOff x="4000175" y="1462675"/>
              <a:chExt cx="1917275" cy="1140875"/>
            </a:xfrm>
          </p:grpSpPr>
          <p:sp>
            <p:nvSpPr>
              <p:cNvPr id="1476" name="Google Shape;1476;p6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477" name="Google Shape;1477;p63"/>
              <p:cNvGrpSpPr/>
              <p:nvPr/>
            </p:nvGrpSpPr>
            <p:grpSpPr>
              <a:xfrm>
                <a:off x="4000175" y="1462675"/>
                <a:ext cx="1917275" cy="1140875"/>
                <a:chOff x="4000175" y="1462675"/>
                <a:chExt cx="1917275" cy="1140875"/>
              </a:xfrm>
            </p:grpSpPr>
            <p:sp>
              <p:nvSpPr>
                <p:cNvPr id="1478" name="Google Shape;1478;p6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479" name="Google Shape;1479;p6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83" name="Google Shape;1483;p6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84" name="Google Shape;1484;p63"/>
            <p:cNvGrpSpPr/>
            <p:nvPr/>
          </p:nvGrpSpPr>
          <p:grpSpPr>
            <a:xfrm>
              <a:off x="3875768" y="2846704"/>
              <a:ext cx="44796" cy="47366"/>
              <a:chOff x="3960625" y="2587825"/>
              <a:chExt cx="94050" cy="104125"/>
            </a:xfrm>
          </p:grpSpPr>
          <p:sp>
            <p:nvSpPr>
              <p:cNvPr id="1485" name="Google Shape;1485;p6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86" name="Google Shape;1486;p6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63"/>
            <p:cNvGrpSpPr/>
            <p:nvPr/>
          </p:nvGrpSpPr>
          <p:grpSpPr>
            <a:xfrm>
              <a:off x="3782759" y="2807162"/>
              <a:ext cx="82686" cy="85487"/>
              <a:chOff x="3765350" y="2500900"/>
              <a:chExt cx="173600" cy="187925"/>
            </a:xfrm>
          </p:grpSpPr>
          <p:sp>
            <p:nvSpPr>
              <p:cNvPr id="1488" name="Google Shape;1488;p6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89" name="Google Shape;1489;p6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 name="Google Shape;1494;p63"/>
            <p:cNvGrpSpPr/>
            <p:nvPr/>
          </p:nvGrpSpPr>
          <p:grpSpPr>
            <a:xfrm>
              <a:off x="3775674" y="2798496"/>
              <a:ext cx="40545" cy="23564"/>
              <a:chOff x="3750475" y="2481850"/>
              <a:chExt cx="85125" cy="51800"/>
            </a:xfrm>
          </p:grpSpPr>
          <p:sp>
            <p:nvSpPr>
              <p:cNvPr id="1495" name="Google Shape;1495;p6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97" name="Google Shape;1497;p63"/>
            <p:cNvGrpSpPr/>
            <p:nvPr/>
          </p:nvGrpSpPr>
          <p:grpSpPr>
            <a:xfrm>
              <a:off x="3716946" y="2776024"/>
              <a:ext cx="81971" cy="76912"/>
              <a:chOff x="3627175" y="2432450"/>
              <a:chExt cx="172100" cy="169075"/>
            </a:xfrm>
          </p:grpSpPr>
          <p:sp>
            <p:nvSpPr>
              <p:cNvPr id="1498" name="Google Shape;1498;p6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500" name="Google Shape;1500;p6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501" name="Google Shape;1501;p63"/>
            <p:cNvGrpSpPr/>
            <p:nvPr/>
          </p:nvGrpSpPr>
          <p:grpSpPr>
            <a:xfrm>
              <a:off x="3685682" y="2845624"/>
              <a:ext cx="29311" cy="45055"/>
              <a:chOff x="3561536" y="2585450"/>
              <a:chExt cx="61539" cy="99045"/>
            </a:xfrm>
          </p:grpSpPr>
          <p:sp>
            <p:nvSpPr>
              <p:cNvPr id="1502" name="Google Shape;1502;p6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504" name="Google Shape;1504;p63"/>
            <p:cNvGrpSpPr/>
            <p:nvPr/>
          </p:nvGrpSpPr>
          <p:grpSpPr>
            <a:xfrm>
              <a:off x="3849905" y="2572252"/>
              <a:ext cx="74339" cy="119559"/>
              <a:chOff x="3906325" y="1984500"/>
              <a:chExt cx="156075" cy="262825"/>
            </a:xfrm>
          </p:grpSpPr>
          <p:sp>
            <p:nvSpPr>
              <p:cNvPr id="1505" name="Google Shape;1505;p6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506" name="Google Shape;1506;p6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63"/>
            <p:cNvGrpSpPr/>
            <p:nvPr/>
          </p:nvGrpSpPr>
          <p:grpSpPr>
            <a:xfrm>
              <a:off x="2654821" y="2414345"/>
              <a:ext cx="667570" cy="558731"/>
              <a:chOff x="1397225" y="1637375"/>
              <a:chExt cx="1401575" cy="1228250"/>
            </a:xfrm>
          </p:grpSpPr>
          <p:sp>
            <p:nvSpPr>
              <p:cNvPr id="1508" name="Google Shape;1508;p6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509" name="Google Shape;1509;p63"/>
              <p:cNvGrpSpPr/>
              <p:nvPr/>
            </p:nvGrpSpPr>
            <p:grpSpPr>
              <a:xfrm>
                <a:off x="1397225" y="1637375"/>
                <a:ext cx="1398775" cy="1228250"/>
                <a:chOff x="1397225" y="1637375"/>
                <a:chExt cx="1398775" cy="1228250"/>
              </a:xfrm>
            </p:grpSpPr>
            <p:sp>
              <p:nvSpPr>
                <p:cNvPr id="1510" name="Google Shape;1510;p6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2" name="Google Shape;1512;p63"/>
            <p:cNvGrpSpPr/>
            <p:nvPr/>
          </p:nvGrpSpPr>
          <p:grpSpPr>
            <a:xfrm>
              <a:off x="3230417" y="3103734"/>
              <a:ext cx="282982" cy="280332"/>
              <a:chOff x="2605700" y="3152850"/>
              <a:chExt cx="594125" cy="616250"/>
            </a:xfrm>
          </p:grpSpPr>
          <p:sp>
            <p:nvSpPr>
              <p:cNvPr id="1513" name="Google Shape;1513;p6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514" name="Google Shape;1514;p6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515" name="Google Shape;1515;p63"/>
            <p:cNvGrpSpPr/>
            <p:nvPr/>
          </p:nvGrpSpPr>
          <p:grpSpPr>
            <a:xfrm>
              <a:off x="3265985" y="3226989"/>
              <a:ext cx="87151" cy="346202"/>
              <a:chOff x="2680375" y="3423800"/>
              <a:chExt cx="182975" cy="761050"/>
            </a:xfrm>
          </p:grpSpPr>
          <p:sp>
            <p:nvSpPr>
              <p:cNvPr id="1516" name="Google Shape;1516;p6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517" name="Google Shape;1517;p6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 name="Google Shape;1518;p63"/>
            <p:cNvGrpSpPr/>
            <p:nvPr/>
          </p:nvGrpSpPr>
          <p:grpSpPr>
            <a:xfrm>
              <a:off x="3855466" y="3289811"/>
              <a:ext cx="112514" cy="94210"/>
              <a:chOff x="3918000" y="3561900"/>
              <a:chExt cx="236225" cy="207100"/>
            </a:xfrm>
          </p:grpSpPr>
          <p:sp>
            <p:nvSpPr>
              <p:cNvPr id="1519" name="Google Shape;1519;p6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520" name="Google Shape;1520;p6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1" name="Google Shape;1521;p6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524" name="Google Shape;1524;p63"/>
            <p:cNvGrpSpPr/>
            <p:nvPr/>
          </p:nvGrpSpPr>
          <p:grpSpPr>
            <a:xfrm>
              <a:off x="2905224" y="2311071"/>
              <a:ext cx="596721" cy="528992"/>
              <a:chOff x="1922950" y="1410350"/>
              <a:chExt cx="1252825" cy="1162875"/>
            </a:xfrm>
          </p:grpSpPr>
          <p:sp>
            <p:nvSpPr>
              <p:cNvPr id="1525" name="Google Shape;1525;p6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541" name="Google Shape;1541;p6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61" name="Google Shape;1561;p6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62" name="Google Shape;1562;p6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3" name="Google Shape;1563;p63"/>
            <p:cNvGrpSpPr/>
            <p:nvPr/>
          </p:nvGrpSpPr>
          <p:grpSpPr>
            <a:xfrm>
              <a:off x="3280929" y="3294542"/>
              <a:ext cx="109894" cy="272224"/>
              <a:chOff x="2711750" y="3572300"/>
              <a:chExt cx="230725" cy="598425"/>
            </a:xfrm>
          </p:grpSpPr>
          <p:sp>
            <p:nvSpPr>
              <p:cNvPr id="1564" name="Google Shape;1564;p6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6" name="Google Shape;1566;p6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7" name="Google Shape;1567;p63"/>
            <p:cNvGrpSpPr/>
            <p:nvPr/>
          </p:nvGrpSpPr>
          <p:grpSpPr>
            <a:xfrm>
              <a:off x="3790439" y="2408636"/>
              <a:ext cx="73017" cy="75684"/>
              <a:chOff x="3781475" y="1624825"/>
              <a:chExt cx="153300" cy="166375"/>
            </a:xfrm>
          </p:grpSpPr>
          <p:sp>
            <p:nvSpPr>
              <p:cNvPr id="1568" name="Google Shape;1568;p6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2" name="Google Shape;1572;p6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9" name="Google Shape;1579;p63"/>
            <p:cNvGrpSpPr/>
            <p:nvPr/>
          </p:nvGrpSpPr>
          <p:grpSpPr>
            <a:xfrm>
              <a:off x="4403342" y="3107749"/>
              <a:ext cx="316680" cy="101374"/>
              <a:chOff x="5068275" y="3161675"/>
              <a:chExt cx="664875" cy="222850"/>
            </a:xfrm>
          </p:grpSpPr>
          <p:sp>
            <p:nvSpPr>
              <p:cNvPr id="1580" name="Google Shape;1580;p6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4" name="Google Shape;1584;p6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3" name="Google Shape;1613;p63"/>
            <p:cNvGrpSpPr/>
            <p:nvPr/>
          </p:nvGrpSpPr>
          <p:grpSpPr>
            <a:xfrm>
              <a:off x="3697513" y="2707266"/>
              <a:ext cx="59549" cy="79733"/>
              <a:chOff x="3586375" y="2281300"/>
              <a:chExt cx="125025" cy="175275"/>
            </a:xfrm>
          </p:grpSpPr>
          <p:sp>
            <p:nvSpPr>
              <p:cNvPr id="1614" name="Google Shape;1614;p6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6" name="Google Shape;1616;p6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7" name="Google Shape;1617;p63"/>
            <p:cNvGrpSpPr/>
            <p:nvPr/>
          </p:nvGrpSpPr>
          <p:grpSpPr>
            <a:xfrm>
              <a:off x="4513224" y="3221724"/>
              <a:ext cx="274563" cy="280321"/>
              <a:chOff x="5298975" y="3412225"/>
              <a:chExt cx="576450" cy="616225"/>
            </a:xfrm>
          </p:grpSpPr>
          <p:sp>
            <p:nvSpPr>
              <p:cNvPr id="1618" name="Google Shape;1618;p6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19" name="Google Shape;1619;p6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63"/>
            <p:cNvGrpSpPr/>
            <p:nvPr/>
          </p:nvGrpSpPr>
          <p:grpSpPr>
            <a:xfrm>
              <a:off x="4824403" y="3421846"/>
              <a:ext cx="110132" cy="130647"/>
              <a:chOff x="5952300" y="3852150"/>
              <a:chExt cx="231225" cy="287200"/>
            </a:xfrm>
          </p:grpSpPr>
          <p:sp>
            <p:nvSpPr>
              <p:cNvPr id="1621" name="Google Shape;1621;p6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3" name="Google Shape;1623;p6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1" name="Google Shape;1631;p63"/>
            <p:cNvGrpSpPr/>
            <p:nvPr/>
          </p:nvGrpSpPr>
          <p:grpSpPr>
            <a:xfrm>
              <a:off x="4295710" y="3079670"/>
              <a:ext cx="14968" cy="27135"/>
              <a:chOff x="4842300" y="3099950"/>
              <a:chExt cx="31425" cy="59650"/>
            </a:xfrm>
          </p:grpSpPr>
          <p:sp>
            <p:nvSpPr>
              <p:cNvPr id="1632" name="Google Shape;1632;p6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6" name="Google Shape;1636;p6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4" name="Google Shape;1644;p63"/>
            <p:cNvGrpSpPr/>
            <p:nvPr/>
          </p:nvGrpSpPr>
          <p:grpSpPr>
            <a:xfrm>
              <a:off x="3831056" y="2816010"/>
              <a:ext cx="37378" cy="27612"/>
              <a:chOff x="3866750" y="2520350"/>
              <a:chExt cx="78475" cy="60700"/>
            </a:xfrm>
          </p:grpSpPr>
          <p:sp>
            <p:nvSpPr>
              <p:cNvPr id="1645" name="Google Shape;1645;p6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9" name="Google Shape;1649;p6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66" name="Google Shape;1666;p6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78" name="Google Shape;1678;p6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1" name="Google Shape;1691;p63"/>
            <p:cNvGrpSpPr/>
            <p:nvPr/>
          </p:nvGrpSpPr>
          <p:grpSpPr>
            <a:xfrm>
              <a:off x="3632736" y="3051591"/>
              <a:ext cx="63288" cy="45217"/>
              <a:chOff x="3450375" y="3038225"/>
              <a:chExt cx="132875" cy="99400"/>
            </a:xfrm>
          </p:grpSpPr>
          <p:sp>
            <p:nvSpPr>
              <p:cNvPr id="1692" name="Google Shape;1692;p6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4" name="Google Shape;1694;p6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03" name="Google Shape;1703;p6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13" name="Google Shape;1713;p6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19" name="Google Shape;1719;p6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63"/>
          <p:cNvGrpSpPr/>
          <p:nvPr/>
        </p:nvGrpSpPr>
        <p:grpSpPr>
          <a:xfrm>
            <a:off x="719116" y="2850945"/>
            <a:ext cx="2622876" cy="1333540"/>
            <a:chOff x="238125" y="1038125"/>
            <a:chExt cx="7146800" cy="3633625"/>
          </a:xfrm>
        </p:grpSpPr>
        <p:sp>
          <p:nvSpPr>
            <p:cNvPr id="1730" name="Google Shape;1730;p6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2" name="Google Shape;3302;p63"/>
          <p:cNvGrpSpPr/>
          <p:nvPr/>
        </p:nvGrpSpPr>
        <p:grpSpPr>
          <a:xfrm>
            <a:off x="5834044" y="993055"/>
            <a:ext cx="2590840" cy="1380235"/>
            <a:chOff x="233350" y="949250"/>
            <a:chExt cx="7137300" cy="3802300"/>
          </a:xfrm>
        </p:grpSpPr>
        <p:sp>
          <p:nvSpPr>
            <p:cNvPr id="3303" name="Google Shape;3303;p6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4" name="Google Shape;3354;p63"/>
          <p:cNvGrpSpPr/>
          <p:nvPr/>
        </p:nvGrpSpPr>
        <p:grpSpPr>
          <a:xfrm>
            <a:off x="7648473" y="3037828"/>
            <a:ext cx="104231" cy="320340"/>
            <a:chOff x="7564426" y="3224343"/>
            <a:chExt cx="119985" cy="368801"/>
          </a:xfrm>
        </p:grpSpPr>
        <p:sp>
          <p:nvSpPr>
            <p:cNvPr id="3355" name="Google Shape;3355;p6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63"/>
          <p:cNvGrpSpPr/>
          <p:nvPr/>
        </p:nvGrpSpPr>
        <p:grpSpPr>
          <a:xfrm>
            <a:off x="7347962" y="3031929"/>
            <a:ext cx="189489" cy="332132"/>
            <a:chOff x="8370831" y="3202002"/>
            <a:chExt cx="218129" cy="382376"/>
          </a:xfrm>
        </p:grpSpPr>
        <p:sp>
          <p:nvSpPr>
            <p:cNvPr id="3358" name="Google Shape;3358;p6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0" name="Google Shape;3360;p63"/>
          <p:cNvGrpSpPr/>
          <p:nvPr/>
        </p:nvGrpSpPr>
        <p:grpSpPr>
          <a:xfrm>
            <a:off x="8071351" y="3443061"/>
            <a:ext cx="309429" cy="267000"/>
            <a:chOff x="6742064" y="3750480"/>
            <a:chExt cx="399315" cy="344560"/>
          </a:xfrm>
        </p:grpSpPr>
        <p:sp>
          <p:nvSpPr>
            <p:cNvPr id="3361" name="Google Shape;3361;p6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3" name="Google Shape;3363;p63"/>
          <p:cNvGrpSpPr/>
          <p:nvPr/>
        </p:nvGrpSpPr>
        <p:grpSpPr>
          <a:xfrm>
            <a:off x="7610370" y="3794109"/>
            <a:ext cx="180437" cy="281608"/>
            <a:chOff x="7248525" y="3739696"/>
            <a:chExt cx="230531" cy="359790"/>
          </a:xfrm>
        </p:grpSpPr>
        <p:sp>
          <p:nvSpPr>
            <p:cNvPr id="3364" name="Google Shape;3364;p6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6" name="Google Shape;3366;p63"/>
          <p:cNvGrpSpPr/>
          <p:nvPr/>
        </p:nvGrpSpPr>
        <p:grpSpPr>
          <a:xfrm>
            <a:off x="7856289" y="3437333"/>
            <a:ext cx="162896" cy="278710"/>
            <a:chOff x="7601242" y="3729267"/>
            <a:chExt cx="222566" cy="380803"/>
          </a:xfrm>
        </p:grpSpPr>
        <p:sp>
          <p:nvSpPr>
            <p:cNvPr id="3367" name="Google Shape;3367;p6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9" name="Google Shape;3369;p63"/>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0" name="Google Shape;3370;p63"/>
          <p:cNvGrpSpPr/>
          <p:nvPr/>
        </p:nvGrpSpPr>
        <p:grpSpPr>
          <a:xfrm>
            <a:off x="7345935" y="3438473"/>
            <a:ext cx="193543" cy="275990"/>
            <a:chOff x="8304647" y="3738687"/>
            <a:chExt cx="225076" cy="320956"/>
          </a:xfrm>
        </p:grpSpPr>
        <p:sp>
          <p:nvSpPr>
            <p:cNvPr id="3371" name="Google Shape;3371;p6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4" name="Google Shape;3374;p63"/>
          <p:cNvGrpSpPr/>
          <p:nvPr/>
        </p:nvGrpSpPr>
        <p:grpSpPr>
          <a:xfrm>
            <a:off x="7618427" y="3438473"/>
            <a:ext cx="178492" cy="275990"/>
            <a:chOff x="8615101" y="3738687"/>
            <a:chExt cx="207573" cy="320956"/>
          </a:xfrm>
        </p:grpSpPr>
        <p:sp>
          <p:nvSpPr>
            <p:cNvPr id="3375" name="Google Shape;3375;p6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8" name="Google Shape;3378;p63"/>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9" name="Google Shape;3379;p63"/>
          <p:cNvGrpSpPr/>
          <p:nvPr/>
        </p:nvGrpSpPr>
        <p:grpSpPr>
          <a:xfrm>
            <a:off x="6013132" y="3559961"/>
            <a:ext cx="557671" cy="511283"/>
            <a:chOff x="6015419" y="3716859"/>
            <a:chExt cx="557671" cy="511283"/>
          </a:xfrm>
        </p:grpSpPr>
        <p:sp>
          <p:nvSpPr>
            <p:cNvPr id="3380" name="Google Shape;3380;p6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1" name="Google Shape;3381;p63"/>
            <p:cNvGrpSpPr/>
            <p:nvPr/>
          </p:nvGrpSpPr>
          <p:grpSpPr>
            <a:xfrm>
              <a:off x="6036094" y="3716980"/>
              <a:ext cx="529860" cy="510468"/>
              <a:chOff x="6036094" y="3716980"/>
              <a:chExt cx="529860" cy="510468"/>
            </a:xfrm>
          </p:grpSpPr>
          <p:sp>
            <p:nvSpPr>
              <p:cNvPr id="3382" name="Google Shape;3382;p6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2" name="Google Shape;3392;p63"/>
          <p:cNvGrpSpPr/>
          <p:nvPr/>
        </p:nvGrpSpPr>
        <p:grpSpPr>
          <a:xfrm>
            <a:off x="6642017" y="2916730"/>
            <a:ext cx="576302" cy="511871"/>
            <a:chOff x="6644304" y="3073628"/>
            <a:chExt cx="576302" cy="511871"/>
          </a:xfrm>
        </p:grpSpPr>
        <p:sp>
          <p:nvSpPr>
            <p:cNvPr id="3393" name="Google Shape;3393;p6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4" name="Google Shape;3394;p63"/>
            <p:cNvGrpSpPr/>
            <p:nvPr/>
          </p:nvGrpSpPr>
          <p:grpSpPr>
            <a:xfrm>
              <a:off x="6712169" y="3085440"/>
              <a:ext cx="481622" cy="494913"/>
              <a:chOff x="6712169" y="3085440"/>
              <a:chExt cx="481622" cy="494913"/>
            </a:xfrm>
          </p:grpSpPr>
          <p:sp>
            <p:nvSpPr>
              <p:cNvPr id="3395" name="Google Shape;3395;p6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0" name="Google Shape;3400;p6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3" name="Google Shape;3403;p63"/>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4" name="Google Shape;3404;p63"/>
          <p:cNvGrpSpPr/>
          <p:nvPr/>
        </p:nvGrpSpPr>
        <p:grpSpPr>
          <a:xfrm>
            <a:off x="6649868" y="3559725"/>
            <a:ext cx="560631" cy="511352"/>
            <a:chOff x="6652154" y="3716623"/>
            <a:chExt cx="560631" cy="511352"/>
          </a:xfrm>
        </p:grpSpPr>
        <p:sp>
          <p:nvSpPr>
            <p:cNvPr id="3405" name="Google Shape;3405;p6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6" name="Google Shape;3406;p63"/>
            <p:cNvGrpSpPr/>
            <p:nvPr/>
          </p:nvGrpSpPr>
          <p:grpSpPr>
            <a:xfrm>
              <a:off x="6669657" y="3716715"/>
              <a:ext cx="466779" cy="464290"/>
              <a:chOff x="6669657" y="3716715"/>
              <a:chExt cx="466779" cy="464290"/>
            </a:xfrm>
          </p:grpSpPr>
          <p:sp>
            <p:nvSpPr>
              <p:cNvPr id="3407" name="Google Shape;3407;p6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20" name="Google Shape;3420;p63"/>
          <p:cNvGrpSpPr/>
          <p:nvPr/>
        </p:nvGrpSpPr>
        <p:grpSpPr>
          <a:xfrm>
            <a:off x="7843959" y="3841134"/>
            <a:ext cx="187557" cy="187557"/>
            <a:chOff x="8565775" y="671075"/>
            <a:chExt cx="441000" cy="441000"/>
          </a:xfrm>
        </p:grpSpPr>
        <p:sp>
          <p:nvSpPr>
            <p:cNvPr id="3421" name="Google Shape;3421;p6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3" name="Google Shape;3423;p63"/>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3"/>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5" name="Google Shape;3425;p63"/>
          <p:cNvGrpSpPr/>
          <p:nvPr/>
        </p:nvGrpSpPr>
        <p:grpSpPr>
          <a:xfrm>
            <a:off x="5997814" y="2919352"/>
            <a:ext cx="587871" cy="512373"/>
            <a:chOff x="6000100" y="3076250"/>
            <a:chExt cx="587871" cy="512373"/>
          </a:xfrm>
        </p:grpSpPr>
        <p:sp>
          <p:nvSpPr>
            <p:cNvPr id="3426" name="Google Shape;3426;p6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7" name="Google Shape;3427;p63"/>
            <p:cNvGrpSpPr/>
            <p:nvPr/>
          </p:nvGrpSpPr>
          <p:grpSpPr>
            <a:xfrm>
              <a:off x="6031360" y="3076713"/>
              <a:ext cx="539107" cy="480965"/>
              <a:chOff x="6031360" y="3076713"/>
              <a:chExt cx="539107" cy="480965"/>
            </a:xfrm>
          </p:grpSpPr>
          <p:sp>
            <p:nvSpPr>
              <p:cNvPr id="3428" name="Google Shape;3428;p6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35" name="Google Shape;3435;p63"/>
          <p:cNvGrpSpPr/>
          <p:nvPr/>
        </p:nvGrpSpPr>
        <p:grpSpPr>
          <a:xfrm>
            <a:off x="3369305" y="938716"/>
            <a:ext cx="2310381" cy="1488888"/>
            <a:chOff x="229225" y="549050"/>
            <a:chExt cx="7161750" cy="4615275"/>
          </a:xfrm>
        </p:grpSpPr>
        <p:sp>
          <p:nvSpPr>
            <p:cNvPr id="3436" name="Google Shape;3436;p6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3" name="Google Shape;3553;p63"/>
          <p:cNvGrpSpPr/>
          <p:nvPr/>
        </p:nvGrpSpPr>
        <p:grpSpPr>
          <a:xfrm>
            <a:off x="3514723" y="2830563"/>
            <a:ext cx="2310282" cy="1374222"/>
            <a:chOff x="238125" y="732525"/>
            <a:chExt cx="7130500" cy="4241425"/>
          </a:xfrm>
        </p:grpSpPr>
        <p:sp>
          <p:nvSpPr>
            <p:cNvPr id="3554" name="Google Shape;3554;p6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1" name="Shape 3671"/>
        <p:cNvGrpSpPr/>
        <p:nvPr/>
      </p:nvGrpSpPr>
      <p:grpSpPr>
        <a:xfrm>
          <a:off x="0" y="0"/>
          <a:ext cx="0" cy="0"/>
          <a:chOff x="0" y="0"/>
          <a:chExt cx="0" cy="0"/>
        </a:xfrm>
      </p:grpSpPr>
      <p:grpSp>
        <p:nvGrpSpPr>
          <p:cNvPr id="3672" name="Google Shape;3672;p64"/>
          <p:cNvGrpSpPr/>
          <p:nvPr/>
        </p:nvGrpSpPr>
        <p:grpSpPr>
          <a:xfrm>
            <a:off x="725414" y="969763"/>
            <a:ext cx="2507799" cy="206239"/>
            <a:chOff x="106648" y="895722"/>
            <a:chExt cx="4481413" cy="374300"/>
          </a:xfrm>
        </p:grpSpPr>
        <p:grpSp>
          <p:nvGrpSpPr>
            <p:cNvPr id="3673" name="Google Shape;3673;p64"/>
            <p:cNvGrpSpPr/>
            <p:nvPr/>
          </p:nvGrpSpPr>
          <p:grpSpPr>
            <a:xfrm>
              <a:off x="2233276" y="895722"/>
              <a:ext cx="1082667" cy="223591"/>
              <a:chOff x="4808316" y="2800065"/>
              <a:chExt cx="1999386" cy="412910"/>
            </a:xfrm>
          </p:grpSpPr>
          <p:sp>
            <p:nvSpPr>
              <p:cNvPr id="3674" name="Google Shape;3674;p6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5" name="Google Shape;3675;p64"/>
              <p:cNvGrpSpPr/>
              <p:nvPr/>
            </p:nvGrpSpPr>
            <p:grpSpPr>
              <a:xfrm>
                <a:off x="4808316" y="2800065"/>
                <a:ext cx="92400" cy="411825"/>
                <a:chOff x="845575" y="2563700"/>
                <a:chExt cx="92400" cy="411825"/>
              </a:xfrm>
            </p:grpSpPr>
            <p:cxnSp>
              <p:nvCxnSpPr>
                <p:cNvPr id="3676" name="Google Shape;3676;p6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77" name="Google Shape;3677;p6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78" name="Google Shape;3678;p64"/>
            <p:cNvGrpSpPr/>
            <p:nvPr/>
          </p:nvGrpSpPr>
          <p:grpSpPr>
            <a:xfrm>
              <a:off x="106648" y="895722"/>
              <a:ext cx="1088401" cy="223591"/>
              <a:chOff x="881025" y="2800065"/>
              <a:chExt cx="2009975" cy="412910"/>
            </a:xfrm>
          </p:grpSpPr>
          <p:sp>
            <p:nvSpPr>
              <p:cNvPr id="3679" name="Google Shape;3679;p6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0" name="Google Shape;3680;p64"/>
              <p:cNvGrpSpPr/>
              <p:nvPr/>
            </p:nvGrpSpPr>
            <p:grpSpPr>
              <a:xfrm>
                <a:off x="881025" y="2800065"/>
                <a:ext cx="92400" cy="411825"/>
                <a:chOff x="845575" y="2563700"/>
                <a:chExt cx="92400" cy="411825"/>
              </a:xfrm>
            </p:grpSpPr>
            <p:cxnSp>
              <p:nvCxnSpPr>
                <p:cNvPr id="3681" name="Google Shape;3681;p6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82" name="Google Shape;3682;p6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83" name="Google Shape;3683;p64"/>
            <p:cNvGrpSpPr/>
            <p:nvPr/>
          </p:nvGrpSpPr>
          <p:grpSpPr>
            <a:xfrm>
              <a:off x="1172346" y="1047018"/>
              <a:ext cx="1083151" cy="223003"/>
              <a:chOff x="2849073" y="3079467"/>
              <a:chExt cx="2000279" cy="411825"/>
            </a:xfrm>
          </p:grpSpPr>
          <p:sp>
            <p:nvSpPr>
              <p:cNvPr id="3684" name="Google Shape;3684;p6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5" name="Google Shape;3685;p64"/>
              <p:cNvGrpSpPr/>
              <p:nvPr/>
            </p:nvGrpSpPr>
            <p:grpSpPr>
              <a:xfrm rot="10800000">
                <a:off x="2849073" y="3079467"/>
                <a:ext cx="92400" cy="411825"/>
                <a:chOff x="2070100" y="2563700"/>
                <a:chExt cx="92400" cy="411825"/>
              </a:xfrm>
            </p:grpSpPr>
            <p:cxnSp>
              <p:nvCxnSpPr>
                <p:cNvPr id="3686" name="Google Shape;3686;p6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87" name="Google Shape;3687;p6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88" name="Google Shape;3688;p64"/>
            <p:cNvGrpSpPr/>
            <p:nvPr/>
          </p:nvGrpSpPr>
          <p:grpSpPr>
            <a:xfrm>
              <a:off x="3290132" y="1047018"/>
              <a:ext cx="1297929" cy="223003"/>
              <a:chOff x="6760035" y="3079467"/>
              <a:chExt cx="2396914" cy="411825"/>
            </a:xfrm>
          </p:grpSpPr>
          <p:sp>
            <p:nvSpPr>
              <p:cNvPr id="3689" name="Google Shape;3689;p6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0" name="Google Shape;3690;p64"/>
              <p:cNvGrpSpPr/>
              <p:nvPr/>
            </p:nvGrpSpPr>
            <p:grpSpPr>
              <a:xfrm rot="10800000">
                <a:off x="6760035" y="3079467"/>
                <a:ext cx="92400" cy="411825"/>
                <a:chOff x="2070100" y="2563700"/>
                <a:chExt cx="92400" cy="411825"/>
              </a:xfrm>
            </p:grpSpPr>
            <p:cxnSp>
              <p:nvCxnSpPr>
                <p:cNvPr id="3691" name="Google Shape;3691;p6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92" name="Google Shape;3692;p6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93" name="Google Shape;3693;p64"/>
          <p:cNvGrpSpPr/>
          <p:nvPr/>
        </p:nvGrpSpPr>
        <p:grpSpPr>
          <a:xfrm>
            <a:off x="2143176" y="3369134"/>
            <a:ext cx="1086701" cy="799429"/>
            <a:chOff x="2183288" y="3555572"/>
            <a:chExt cx="1136241" cy="835873"/>
          </a:xfrm>
        </p:grpSpPr>
        <p:sp>
          <p:nvSpPr>
            <p:cNvPr id="3694" name="Google Shape;3694;p6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5" name="Google Shape;3695;p64"/>
            <p:cNvGrpSpPr/>
            <p:nvPr/>
          </p:nvGrpSpPr>
          <p:grpSpPr>
            <a:xfrm>
              <a:off x="2205895" y="3637269"/>
              <a:ext cx="1089848" cy="724993"/>
              <a:chOff x="2205895" y="3637269"/>
              <a:chExt cx="1089848" cy="724993"/>
            </a:xfrm>
          </p:grpSpPr>
          <p:sp>
            <p:nvSpPr>
              <p:cNvPr id="3696" name="Google Shape;3696;p6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2" name="Google Shape;3702;p6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03" name="Google Shape;3703;p6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704" name="Google Shape;3704;p64"/>
            <p:cNvGrpSpPr/>
            <p:nvPr/>
          </p:nvGrpSpPr>
          <p:grpSpPr>
            <a:xfrm>
              <a:off x="3173850" y="3779426"/>
              <a:ext cx="145679" cy="70048"/>
              <a:chOff x="3173850" y="3779426"/>
              <a:chExt cx="145679" cy="70048"/>
            </a:xfrm>
          </p:grpSpPr>
          <p:cxnSp>
            <p:nvCxnSpPr>
              <p:cNvPr id="3705" name="Google Shape;3705;p6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706" name="Google Shape;3706;p6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64"/>
            <p:cNvGrpSpPr/>
            <p:nvPr/>
          </p:nvGrpSpPr>
          <p:grpSpPr>
            <a:xfrm>
              <a:off x="2183288" y="4139483"/>
              <a:ext cx="145133" cy="70048"/>
              <a:chOff x="2183288" y="4139483"/>
              <a:chExt cx="145133" cy="70048"/>
            </a:xfrm>
          </p:grpSpPr>
          <p:cxnSp>
            <p:nvCxnSpPr>
              <p:cNvPr id="3708" name="Google Shape;3708;p6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709" name="Google Shape;3709;p6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0" name="Google Shape;3710;p6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11" name="Google Shape;3711;p6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712" name="Google Shape;3712;p64"/>
            <p:cNvGrpSpPr/>
            <p:nvPr/>
          </p:nvGrpSpPr>
          <p:grpSpPr>
            <a:xfrm>
              <a:off x="2943836" y="4268886"/>
              <a:ext cx="60717" cy="122559"/>
              <a:chOff x="2943836" y="4268886"/>
              <a:chExt cx="60717" cy="122559"/>
            </a:xfrm>
          </p:grpSpPr>
          <p:sp>
            <p:nvSpPr>
              <p:cNvPr id="3713" name="Google Shape;3713;p6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14" name="Google Shape;3714;p6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715" name="Google Shape;3715;p64"/>
          <p:cNvGrpSpPr/>
          <p:nvPr/>
        </p:nvGrpSpPr>
        <p:grpSpPr>
          <a:xfrm>
            <a:off x="3406121" y="1290134"/>
            <a:ext cx="1675870" cy="758251"/>
            <a:chOff x="3530532" y="1496185"/>
            <a:chExt cx="1562000" cy="706730"/>
          </a:xfrm>
        </p:grpSpPr>
        <p:cxnSp>
          <p:nvCxnSpPr>
            <p:cNvPr id="3716" name="Google Shape;3716;p6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717" name="Google Shape;3717;p64"/>
            <p:cNvGrpSpPr/>
            <p:nvPr/>
          </p:nvGrpSpPr>
          <p:grpSpPr>
            <a:xfrm>
              <a:off x="3530532" y="1496185"/>
              <a:ext cx="323430" cy="463587"/>
              <a:chOff x="3530532" y="1496185"/>
              <a:chExt cx="323430" cy="463587"/>
            </a:xfrm>
          </p:grpSpPr>
          <p:grpSp>
            <p:nvGrpSpPr>
              <p:cNvPr id="3718" name="Google Shape;3718;p64"/>
              <p:cNvGrpSpPr/>
              <p:nvPr/>
            </p:nvGrpSpPr>
            <p:grpSpPr>
              <a:xfrm>
                <a:off x="3567462" y="1496185"/>
                <a:ext cx="286500" cy="361376"/>
                <a:chOff x="3567462" y="1496185"/>
                <a:chExt cx="286500" cy="361376"/>
              </a:xfrm>
            </p:grpSpPr>
            <p:cxnSp>
              <p:nvCxnSpPr>
                <p:cNvPr id="3719" name="Google Shape;3719;p6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720" name="Google Shape;3720;p6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1" name="Google Shape;3721;p6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64"/>
            <p:cNvGrpSpPr/>
            <p:nvPr/>
          </p:nvGrpSpPr>
          <p:grpSpPr>
            <a:xfrm>
              <a:off x="3891569" y="1779209"/>
              <a:ext cx="323945" cy="423706"/>
              <a:chOff x="3891569" y="1779209"/>
              <a:chExt cx="323945" cy="423706"/>
            </a:xfrm>
          </p:grpSpPr>
          <p:grpSp>
            <p:nvGrpSpPr>
              <p:cNvPr id="3723" name="Google Shape;3723;p64"/>
              <p:cNvGrpSpPr/>
              <p:nvPr/>
            </p:nvGrpSpPr>
            <p:grpSpPr>
              <a:xfrm>
                <a:off x="3929014" y="1881638"/>
                <a:ext cx="286500" cy="321278"/>
                <a:chOff x="3929014" y="1881638"/>
                <a:chExt cx="286500" cy="321278"/>
              </a:xfrm>
            </p:grpSpPr>
            <p:cxnSp>
              <p:nvCxnSpPr>
                <p:cNvPr id="3724" name="Google Shape;3724;p6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725" name="Google Shape;3725;p6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6" name="Google Shape;3726;p6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7" name="Google Shape;3727;p64"/>
            <p:cNvGrpSpPr/>
            <p:nvPr/>
          </p:nvGrpSpPr>
          <p:grpSpPr>
            <a:xfrm>
              <a:off x="4252606" y="1496185"/>
              <a:ext cx="324721" cy="463587"/>
              <a:chOff x="4252606" y="1496185"/>
              <a:chExt cx="324721" cy="463587"/>
            </a:xfrm>
          </p:grpSpPr>
          <p:grpSp>
            <p:nvGrpSpPr>
              <p:cNvPr id="3728" name="Google Shape;3728;p64"/>
              <p:cNvGrpSpPr/>
              <p:nvPr/>
            </p:nvGrpSpPr>
            <p:grpSpPr>
              <a:xfrm>
                <a:off x="4290828" y="1496185"/>
                <a:ext cx="286500" cy="361376"/>
                <a:chOff x="4290828" y="1496185"/>
                <a:chExt cx="286500" cy="361376"/>
              </a:xfrm>
            </p:grpSpPr>
            <p:cxnSp>
              <p:nvCxnSpPr>
                <p:cNvPr id="3729" name="Google Shape;3729;p6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730" name="Google Shape;3730;p6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1" name="Google Shape;3731;p6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2" name="Google Shape;3732;p64"/>
            <p:cNvGrpSpPr/>
            <p:nvPr/>
          </p:nvGrpSpPr>
          <p:grpSpPr>
            <a:xfrm>
              <a:off x="4613643" y="1763716"/>
              <a:ext cx="325308" cy="439200"/>
              <a:chOff x="4613643" y="1763716"/>
              <a:chExt cx="325308" cy="439200"/>
            </a:xfrm>
          </p:grpSpPr>
          <p:grpSp>
            <p:nvGrpSpPr>
              <p:cNvPr id="3733" name="Google Shape;3733;p64"/>
              <p:cNvGrpSpPr/>
              <p:nvPr/>
            </p:nvGrpSpPr>
            <p:grpSpPr>
              <a:xfrm>
                <a:off x="4652451" y="1879538"/>
                <a:ext cx="286500" cy="323378"/>
                <a:chOff x="4652451" y="1879538"/>
                <a:chExt cx="286500" cy="323378"/>
              </a:xfrm>
            </p:grpSpPr>
            <p:cxnSp>
              <p:nvCxnSpPr>
                <p:cNvPr id="3734" name="Google Shape;3734;p6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735" name="Google Shape;3735;p6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6" name="Google Shape;3736;p6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7" name="Google Shape;3737;p64"/>
          <p:cNvGrpSpPr/>
          <p:nvPr/>
        </p:nvGrpSpPr>
        <p:grpSpPr>
          <a:xfrm>
            <a:off x="3417981" y="2143759"/>
            <a:ext cx="1652173" cy="391517"/>
            <a:chOff x="3512551" y="2358270"/>
            <a:chExt cx="1597383" cy="378533"/>
          </a:xfrm>
        </p:grpSpPr>
        <p:cxnSp>
          <p:nvCxnSpPr>
            <p:cNvPr id="3738" name="Google Shape;3738;p64"/>
            <p:cNvCxnSpPr>
              <a:stCxn id="3739" idx="6"/>
              <a:endCxn id="374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741" name="Google Shape;3741;p64"/>
            <p:cNvGrpSpPr/>
            <p:nvPr/>
          </p:nvGrpSpPr>
          <p:grpSpPr>
            <a:xfrm>
              <a:off x="3512551" y="2358270"/>
              <a:ext cx="225647" cy="307714"/>
              <a:chOff x="2182679" y="2004714"/>
              <a:chExt cx="792300" cy="1080458"/>
            </a:xfrm>
          </p:grpSpPr>
          <p:cxnSp>
            <p:nvCxnSpPr>
              <p:cNvPr id="3742" name="Google Shape;3742;p64"/>
              <p:cNvCxnSpPr>
                <a:stCxn id="374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739" name="Google Shape;3739;p6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4" name="Google Shape;3744;p64"/>
            <p:cNvGrpSpPr/>
            <p:nvPr/>
          </p:nvGrpSpPr>
          <p:grpSpPr>
            <a:xfrm>
              <a:off x="3969644" y="2440153"/>
              <a:ext cx="225853" cy="296651"/>
              <a:chOff x="3775710" y="1729289"/>
              <a:chExt cx="136500" cy="179289"/>
            </a:xfrm>
          </p:grpSpPr>
          <p:cxnSp>
            <p:nvCxnSpPr>
              <p:cNvPr id="3745" name="Google Shape;3745;p6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746" name="Google Shape;3746;p6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8" name="Google Shape;3748;p64"/>
            <p:cNvGrpSpPr/>
            <p:nvPr/>
          </p:nvGrpSpPr>
          <p:grpSpPr>
            <a:xfrm>
              <a:off x="4427051" y="2358270"/>
              <a:ext cx="225647" cy="307714"/>
              <a:chOff x="5393704" y="2004714"/>
              <a:chExt cx="792300" cy="1080458"/>
            </a:xfrm>
          </p:grpSpPr>
          <p:cxnSp>
            <p:nvCxnSpPr>
              <p:cNvPr id="3749" name="Google Shape;3749;p64"/>
              <p:cNvCxnSpPr>
                <a:stCxn id="375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751" name="Google Shape;3751;p6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2" name="Google Shape;3752;p64"/>
            <p:cNvGrpSpPr/>
            <p:nvPr/>
          </p:nvGrpSpPr>
          <p:grpSpPr>
            <a:xfrm>
              <a:off x="4884287" y="2440252"/>
              <a:ext cx="225647" cy="296532"/>
              <a:chOff x="6999166" y="2292572"/>
              <a:chExt cx="792300" cy="1041192"/>
            </a:xfrm>
          </p:grpSpPr>
          <p:cxnSp>
            <p:nvCxnSpPr>
              <p:cNvPr id="3753" name="Google Shape;3753;p6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740" name="Google Shape;3740;p6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55" name="Google Shape;3755;p64"/>
          <p:cNvGrpSpPr/>
          <p:nvPr/>
        </p:nvGrpSpPr>
        <p:grpSpPr>
          <a:xfrm>
            <a:off x="6838789" y="979959"/>
            <a:ext cx="1581844" cy="732818"/>
            <a:chOff x="634175" y="2986275"/>
            <a:chExt cx="3147949" cy="1458344"/>
          </a:xfrm>
        </p:grpSpPr>
        <p:cxnSp>
          <p:nvCxnSpPr>
            <p:cNvPr id="3756" name="Google Shape;3756;p64"/>
            <p:cNvCxnSpPr>
              <a:stCxn id="3757" idx="4"/>
              <a:endCxn id="375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759" name="Google Shape;3759;p64"/>
            <p:cNvCxnSpPr>
              <a:stCxn id="3758" idx="0"/>
              <a:endCxn id="376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761" name="Google Shape;3761;p64"/>
            <p:cNvCxnSpPr>
              <a:stCxn id="3760" idx="4"/>
              <a:endCxn id="376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763" name="Google Shape;3763;p64"/>
            <p:cNvCxnSpPr>
              <a:stCxn id="3762" idx="0"/>
              <a:endCxn id="376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764" name="Google Shape;3764;p6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760" name="Google Shape;3760;p6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757" name="Google Shape;3757;p6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762" name="Google Shape;3762;p6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758" name="Google Shape;3758;p6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765" name="Google Shape;3765;p64"/>
          <p:cNvGrpSpPr/>
          <p:nvPr/>
        </p:nvGrpSpPr>
        <p:grpSpPr>
          <a:xfrm>
            <a:off x="3406504" y="2674269"/>
            <a:ext cx="1675128" cy="313674"/>
            <a:chOff x="998425" y="1182125"/>
            <a:chExt cx="1065400" cy="199500"/>
          </a:xfrm>
        </p:grpSpPr>
        <p:sp>
          <p:nvSpPr>
            <p:cNvPr id="3766" name="Google Shape;3766;p6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64"/>
          <p:cNvGrpSpPr/>
          <p:nvPr/>
        </p:nvGrpSpPr>
        <p:grpSpPr>
          <a:xfrm>
            <a:off x="3406503" y="3630235"/>
            <a:ext cx="1675129" cy="525345"/>
            <a:chOff x="5194708" y="3484366"/>
            <a:chExt cx="3148148" cy="987304"/>
          </a:xfrm>
        </p:grpSpPr>
        <p:grpSp>
          <p:nvGrpSpPr>
            <p:cNvPr id="3772" name="Google Shape;3772;p64"/>
            <p:cNvGrpSpPr/>
            <p:nvPr/>
          </p:nvGrpSpPr>
          <p:grpSpPr>
            <a:xfrm>
              <a:off x="7531521" y="3484366"/>
              <a:ext cx="811335" cy="987304"/>
              <a:chOff x="3379425" y="1617275"/>
              <a:chExt cx="1090650" cy="1327200"/>
            </a:xfrm>
          </p:grpSpPr>
          <p:sp>
            <p:nvSpPr>
              <p:cNvPr id="3773" name="Google Shape;3773;p6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6" name="Google Shape;3776;p64"/>
            <p:cNvGrpSpPr/>
            <p:nvPr/>
          </p:nvGrpSpPr>
          <p:grpSpPr>
            <a:xfrm>
              <a:off x="6752546" y="3484366"/>
              <a:ext cx="811428" cy="987304"/>
              <a:chOff x="2332275" y="1617275"/>
              <a:chExt cx="1090775" cy="1327200"/>
            </a:xfrm>
          </p:grpSpPr>
          <p:sp>
            <p:nvSpPr>
              <p:cNvPr id="3777" name="Google Shape;3777;p6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64"/>
            <p:cNvGrpSpPr/>
            <p:nvPr/>
          </p:nvGrpSpPr>
          <p:grpSpPr>
            <a:xfrm>
              <a:off x="5973664" y="3484366"/>
              <a:ext cx="811335" cy="987304"/>
              <a:chOff x="1285250" y="1617275"/>
              <a:chExt cx="1090650" cy="1327200"/>
            </a:xfrm>
          </p:grpSpPr>
          <p:sp>
            <p:nvSpPr>
              <p:cNvPr id="3781" name="Google Shape;3781;p6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4" name="Google Shape;3784;p64"/>
            <p:cNvGrpSpPr/>
            <p:nvPr/>
          </p:nvGrpSpPr>
          <p:grpSpPr>
            <a:xfrm>
              <a:off x="5194708" y="3484366"/>
              <a:ext cx="811409" cy="987304"/>
              <a:chOff x="238125" y="1617275"/>
              <a:chExt cx="1090750" cy="1327200"/>
            </a:xfrm>
          </p:grpSpPr>
          <p:sp>
            <p:nvSpPr>
              <p:cNvPr id="3785" name="Google Shape;3785;p6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88" name="Google Shape;3788;p64"/>
          <p:cNvGrpSpPr/>
          <p:nvPr/>
        </p:nvGrpSpPr>
        <p:grpSpPr>
          <a:xfrm>
            <a:off x="6840188" y="2276124"/>
            <a:ext cx="1579046" cy="522230"/>
            <a:chOff x="6853641" y="2534077"/>
            <a:chExt cx="1515545" cy="501229"/>
          </a:xfrm>
        </p:grpSpPr>
        <p:grpSp>
          <p:nvGrpSpPr>
            <p:cNvPr id="3789" name="Google Shape;3789;p64"/>
            <p:cNvGrpSpPr/>
            <p:nvPr/>
          </p:nvGrpSpPr>
          <p:grpSpPr>
            <a:xfrm>
              <a:off x="6853641" y="2618923"/>
              <a:ext cx="1515545" cy="324556"/>
              <a:chOff x="6853641" y="2618923"/>
              <a:chExt cx="1515545" cy="324556"/>
            </a:xfrm>
          </p:grpSpPr>
          <p:sp>
            <p:nvSpPr>
              <p:cNvPr id="3790" name="Google Shape;3790;p6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5" name="Google Shape;3795;p6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64"/>
          <p:cNvGrpSpPr/>
          <p:nvPr/>
        </p:nvGrpSpPr>
        <p:grpSpPr>
          <a:xfrm>
            <a:off x="3435080" y="3151165"/>
            <a:ext cx="1617976" cy="346616"/>
            <a:chOff x="1808063" y="4294338"/>
            <a:chExt cx="3370782" cy="721817"/>
          </a:xfrm>
        </p:grpSpPr>
        <p:sp>
          <p:nvSpPr>
            <p:cNvPr id="3801" name="Google Shape;3801;p6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64"/>
          <p:cNvGrpSpPr/>
          <p:nvPr/>
        </p:nvGrpSpPr>
        <p:grpSpPr>
          <a:xfrm>
            <a:off x="5261076" y="3817915"/>
            <a:ext cx="1417067" cy="350605"/>
            <a:chOff x="4234950" y="2101012"/>
            <a:chExt cx="4219974" cy="1044090"/>
          </a:xfrm>
        </p:grpSpPr>
        <p:sp>
          <p:nvSpPr>
            <p:cNvPr id="3812" name="Google Shape;3812;p6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8" name="Google Shape;3828;p64"/>
          <p:cNvGrpSpPr/>
          <p:nvPr/>
        </p:nvGrpSpPr>
        <p:grpSpPr>
          <a:xfrm>
            <a:off x="6836548" y="1808672"/>
            <a:ext cx="1586327" cy="371557"/>
            <a:chOff x="1247650" y="2075423"/>
            <a:chExt cx="6648477" cy="1557238"/>
          </a:xfrm>
        </p:grpSpPr>
        <p:sp>
          <p:nvSpPr>
            <p:cNvPr id="3829" name="Google Shape;3829;p6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64"/>
          <p:cNvGrpSpPr/>
          <p:nvPr/>
        </p:nvGrpSpPr>
        <p:grpSpPr>
          <a:xfrm>
            <a:off x="5267818" y="961862"/>
            <a:ext cx="1415601" cy="1648533"/>
            <a:chOff x="1839112" y="2209163"/>
            <a:chExt cx="1918159" cy="2233784"/>
          </a:xfrm>
        </p:grpSpPr>
        <p:sp>
          <p:nvSpPr>
            <p:cNvPr id="3836" name="Google Shape;3836;p6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39" name="Google Shape;3839;p64"/>
            <p:cNvCxnSpPr>
              <a:stCxn id="3836" idx="6"/>
              <a:endCxn id="383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840" name="Google Shape;3840;p64"/>
            <p:cNvCxnSpPr>
              <a:stCxn id="3837" idx="4"/>
              <a:endCxn id="384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842" name="Google Shape;3842;p64"/>
            <p:cNvCxnSpPr>
              <a:stCxn id="3841" idx="6"/>
              <a:endCxn id="383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843" name="Google Shape;3843;p64"/>
            <p:cNvCxnSpPr>
              <a:stCxn id="3838" idx="4"/>
              <a:endCxn id="384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841" name="Google Shape;3841;p6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46" name="Google Shape;3846;p64"/>
            <p:cNvCxnSpPr>
              <a:endCxn id="384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847" name="Google Shape;3847;p64"/>
          <p:cNvGrpSpPr/>
          <p:nvPr/>
        </p:nvGrpSpPr>
        <p:grpSpPr>
          <a:xfrm>
            <a:off x="3425084" y="979946"/>
            <a:ext cx="1637968" cy="154942"/>
            <a:chOff x="238125" y="2506075"/>
            <a:chExt cx="7115411" cy="673075"/>
          </a:xfrm>
        </p:grpSpPr>
        <p:sp>
          <p:nvSpPr>
            <p:cNvPr id="3848" name="Google Shape;3848;p6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64"/>
          <p:cNvGrpSpPr/>
          <p:nvPr/>
        </p:nvGrpSpPr>
        <p:grpSpPr>
          <a:xfrm>
            <a:off x="1965820" y="1294664"/>
            <a:ext cx="1262932" cy="785408"/>
            <a:chOff x="548861" y="389676"/>
            <a:chExt cx="3843371" cy="2390163"/>
          </a:xfrm>
        </p:grpSpPr>
        <p:cxnSp>
          <p:nvCxnSpPr>
            <p:cNvPr id="3854" name="Google Shape;3854;p6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855" name="Google Shape;3855;p6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856" name="Google Shape;3856;p6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857" name="Google Shape;3857;p6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858" name="Google Shape;3858;p6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859" name="Google Shape;3859;p6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60" name="Google Shape;3860;p6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861" name="Google Shape;3861;p6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64"/>
          <p:cNvGrpSpPr/>
          <p:nvPr/>
        </p:nvGrpSpPr>
        <p:grpSpPr>
          <a:xfrm>
            <a:off x="753952" y="2401541"/>
            <a:ext cx="1412054" cy="633562"/>
            <a:chOff x="1187400" y="2529299"/>
            <a:chExt cx="6769193" cy="2241903"/>
          </a:xfrm>
        </p:grpSpPr>
        <p:sp>
          <p:nvSpPr>
            <p:cNvPr id="3868" name="Google Shape;3868;p6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869" name="Google Shape;3869;p6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870" name="Google Shape;3870;p6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871" name="Google Shape;3871;p6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872" name="Google Shape;3872;p6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873" name="Google Shape;3873;p6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874" name="Google Shape;3874;p6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875" name="Google Shape;3875;p64"/>
            <p:cNvCxnSpPr>
              <a:stCxn id="3868" idx="2"/>
              <a:endCxn id="386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876" name="Google Shape;3876;p64"/>
            <p:cNvCxnSpPr>
              <a:stCxn id="3870" idx="0"/>
              <a:endCxn id="386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877" name="Google Shape;3877;p64"/>
            <p:cNvCxnSpPr>
              <a:stCxn id="3870" idx="2"/>
              <a:endCxn id="387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878" name="Google Shape;3878;p64"/>
            <p:cNvCxnSpPr>
              <a:stCxn id="3871" idx="0"/>
              <a:endCxn id="387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879" name="Google Shape;3879;p64"/>
            <p:cNvCxnSpPr>
              <a:stCxn id="3869" idx="2"/>
              <a:endCxn id="387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880" name="Google Shape;3880;p64"/>
            <p:cNvCxnSpPr>
              <a:stCxn id="3873" idx="0"/>
              <a:endCxn id="386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881" name="Google Shape;3881;p64"/>
          <p:cNvGrpSpPr/>
          <p:nvPr/>
        </p:nvGrpSpPr>
        <p:grpSpPr>
          <a:xfrm>
            <a:off x="6840198" y="2894250"/>
            <a:ext cx="1579035" cy="540873"/>
            <a:chOff x="6895650" y="3126697"/>
            <a:chExt cx="1436662" cy="492105"/>
          </a:xfrm>
        </p:grpSpPr>
        <p:sp>
          <p:nvSpPr>
            <p:cNvPr id="3882" name="Google Shape;3882;p6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7" name="Google Shape;3887;p64"/>
            <p:cNvGrpSpPr/>
            <p:nvPr/>
          </p:nvGrpSpPr>
          <p:grpSpPr>
            <a:xfrm>
              <a:off x="6995957" y="3335810"/>
              <a:ext cx="1230393" cy="71754"/>
              <a:chOff x="6995957" y="3287964"/>
              <a:chExt cx="1230393" cy="71754"/>
            </a:xfrm>
          </p:grpSpPr>
          <p:sp>
            <p:nvSpPr>
              <p:cNvPr id="3888" name="Google Shape;3888;p6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3" name="Google Shape;3893;p64"/>
          <p:cNvGrpSpPr/>
          <p:nvPr/>
        </p:nvGrpSpPr>
        <p:grpSpPr>
          <a:xfrm>
            <a:off x="6838780" y="3531013"/>
            <a:ext cx="1581862" cy="650625"/>
            <a:chOff x="6777990" y="3710194"/>
            <a:chExt cx="1646915" cy="677382"/>
          </a:xfrm>
        </p:grpSpPr>
        <p:grpSp>
          <p:nvGrpSpPr>
            <p:cNvPr id="3894" name="Google Shape;3894;p64"/>
            <p:cNvGrpSpPr/>
            <p:nvPr/>
          </p:nvGrpSpPr>
          <p:grpSpPr>
            <a:xfrm>
              <a:off x="6777990" y="3874492"/>
              <a:ext cx="411129" cy="513083"/>
              <a:chOff x="6777990" y="3874492"/>
              <a:chExt cx="411129" cy="513083"/>
            </a:xfrm>
          </p:grpSpPr>
          <p:cxnSp>
            <p:nvCxnSpPr>
              <p:cNvPr id="3895" name="Google Shape;3895;p6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96" name="Google Shape;3896;p6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7" name="Google Shape;3897;p64"/>
            <p:cNvGrpSpPr/>
            <p:nvPr/>
          </p:nvGrpSpPr>
          <p:grpSpPr>
            <a:xfrm>
              <a:off x="7188425" y="3710194"/>
              <a:ext cx="411123" cy="520535"/>
              <a:chOff x="7188425" y="3710194"/>
              <a:chExt cx="411123" cy="520535"/>
            </a:xfrm>
          </p:grpSpPr>
          <p:cxnSp>
            <p:nvCxnSpPr>
              <p:cNvPr id="3898" name="Google Shape;3898;p6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99" name="Google Shape;3899;p6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0" name="Google Shape;3900;p64"/>
            <p:cNvGrpSpPr/>
            <p:nvPr/>
          </p:nvGrpSpPr>
          <p:grpSpPr>
            <a:xfrm>
              <a:off x="7603341" y="3874492"/>
              <a:ext cx="411474" cy="513083"/>
              <a:chOff x="7603341" y="3874492"/>
              <a:chExt cx="411474" cy="513083"/>
            </a:xfrm>
          </p:grpSpPr>
          <p:cxnSp>
            <p:nvCxnSpPr>
              <p:cNvPr id="3901" name="Google Shape;3901;p6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902" name="Google Shape;3902;p6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3" name="Google Shape;3903;p64"/>
            <p:cNvGrpSpPr/>
            <p:nvPr/>
          </p:nvGrpSpPr>
          <p:grpSpPr>
            <a:xfrm>
              <a:off x="8013776" y="3722847"/>
              <a:ext cx="411129" cy="507881"/>
              <a:chOff x="8013776" y="3722847"/>
              <a:chExt cx="411129" cy="507881"/>
            </a:xfrm>
          </p:grpSpPr>
          <p:cxnSp>
            <p:nvCxnSpPr>
              <p:cNvPr id="3904" name="Google Shape;3904;p6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905" name="Google Shape;3905;p6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06" name="Google Shape;3906;p64"/>
          <p:cNvGrpSpPr/>
          <p:nvPr/>
        </p:nvGrpSpPr>
        <p:grpSpPr>
          <a:xfrm>
            <a:off x="5258295" y="2703853"/>
            <a:ext cx="1421889" cy="1020603"/>
            <a:chOff x="5190863" y="2824811"/>
            <a:chExt cx="1544860" cy="1108869"/>
          </a:xfrm>
        </p:grpSpPr>
        <p:grpSp>
          <p:nvGrpSpPr>
            <p:cNvPr id="3907" name="Google Shape;3907;p64"/>
            <p:cNvGrpSpPr/>
            <p:nvPr/>
          </p:nvGrpSpPr>
          <p:grpSpPr>
            <a:xfrm>
              <a:off x="5938695" y="3176919"/>
              <a:ext cx="685761" cy="404739"/>
              <a:chOff x="5938695" y="3176919"/>
              <a:chExt cx="685761" cy="404739"/>
            </a:xfrm>
          </p:grpSpPr>
          <p:grpSp>
            <p:nvGrpSpPr>
              <p:cNvPr id="3908" name="Google Shape;3908;p64"/>
              <p:cNvGrpSpPr/>
              <p:nvPr/>
            </p:nvGrpSpPr>
            <p:grpSpPr>
              <a:xfrm>
                <a:off x="5938695" y="3176919"/>
                <a:ext cx="685761" cy="404739"/>
                <a:chOff x="5938695" y="3176919"/>
                <a:chExt cx="685761" cy="404739"/>
              </a:xfrm>
            </p:grpSpPr>
            <p:sp>
              <p:nvSpPr>
                <p:cNvPr id="3909" name="Google Shape;3909;p6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1" name="Google Shape;3911;p6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2" name="Google Shape;3912;p64"/>
            <p:cNvGrpSpPr/>
            <p:nvPr/>
          </p:nvGrpSpPr>
          <p:grpSpPr>
            <a:xfrm>
              <a:off x="5305233" y="3176835"/>
              <a:ext cx="685971" cy="404655"/>
              <a:chOff x="5305233" y="3176835"/>
              <a:chExt cx="685971" cy="404655"/>
            </a:xfrm>
          </p:grpSpPr>
          <p:grpSp>
            <p:nvGrpSpPr>
              <p:cNvPr id="3913" name="Google Shape;3913;p64"/>
              <p:cNvGrpSpPr/>
              <p:nvPr/>
            </p:nvGrpSpPr>
            <p:grpSpPr>
              <a:xfrm>
                <a:off x="5305233" y="3176835"/>
                <a:ext cx="685971" cy="404655"/>
                <a:chOff x="5305233" y="3176835"/>
                <a:chExt cx="685971" cy="404655"/>
              </a:xfrm>
            </p:grpSpPr>
            <p:sp>
              <p:nvSpPr>
                <p:cNvPr id="3914" name="Google Shape;3914;p6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6" name="Google Shape;3916;p6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7" name="Google Shape;3917;p6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8" name="Google Shape;3918;p64"/>
            <p:cNvGrpSpPr/>
            <p:nvPr/>
          </p:nvGrpSpPr>
          <p:grpSpPr>
            <a:xfrm>
              <a:off x="5657361" y="2824811"/>
              <a:ext cx="1078361" cy="404655"/>
              <a:chOff x="5657361" y="2824811"/>
              <a:chExt cx="1078361" cy="404655"/>
            </a:xfrm>
          </p:grpSpPr>
          <p:grpSp>
            <p:nvGrpSpPr>
              <p:cNvPr id="3919" name="Google Shape;3919;p64"/>
              <p:cNvGrpSpPr/>
              <p:nvPr/>
            </p:nvGrpSpPr>
            <p:grpSpPr>
              <a:xfrm>
                <a:off x="5657361" y="2824811"/>
                <a:ext cx="1078361" cy="404655"/>
                <a:chOff x="5657361" y="2824811"/>
                <a:chExt cx="1078361" cy="404655"/>
              </a:xfrm>
            </p:grpSpPr>
            <p:grpSp>
              <p:nvGrpSpPr>
                <p:cNvPr id="3920" name="Google Shape;3920;p64"/>
                <p:cNvGrpSpPr/>
                <p:nvPr/>
              </p:nvGrpSpPr>
              <p:grpSpPr>
                <a:xfrm>
                  <a:off x="5938485" y="2824811"/>
                  <a:ext cx="797237" cy="404655"/>
                  <a:chOff x="5938485" y="2824811"/>
                  <a:chExt cx="797237" cy="404655"/>
                </a:xfrm>
              </p:grpSpPr>
              <p:sp>
                <p:nvSpPr>
                  <p:cNvPr id="3921" name="Google Shape;3921;p6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3" name="Google Shape;3923;p6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4" name="Google Shape;3924;p6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5" name="Google Shape;3925;p64"/>
            <p:cNvGrpSpPr/>
            <p:nvPr/>
          </p:nvGrpSpPr>
          <p:grpSpPr>
            <a:xfrm>
              <a:off x="5190863" y="3528942"/>
              <a:ext cx="1078026" cy="404739"/>
              <a:chOff x="5190863" y="3528942"/>
              <a:chExt cx="1078026" cy="404739"/>
            </a:xfrm>
          </p:grpSpPr>
          <p:sp>
            <p:nvSpPr>
              <p:cNvPr id="3926" name="Google Shape;3926;p6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7" name="Google Shape;3927;p64"/>
              <p:cNvGrpSpPr/>
              <p:nvPr/>
            </p:nvGrpSpPr>
            <p:grpSpPr>
              <a:xfrm>
                <a:off x="5190863" y="3528942"/>
                <a:ext cx="1078026" cy="404739"/>
                <a:chOff x="5190863" y="3528942"/>
                <a:chExt cx="1078026" cy="404739"/>
              </a:xfrm>
            </p:grpSpPr>
            <p:sp>
              <p:nvSpPr>
                <p:cNvPr id="3928" name="Google Shape;3928;p6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30" name="Google Shape;3930;p64"/>
          <p:cNvGrpSpPr/>
          <p:nvPr/>
        </p:nvGrpSpPr>
        <p:grpSpPr>
          <a:xfrm>
            <a:off x="724302" y="1268321"/>
            <a:ext cx="1086719" cy="879487"/>
            <a:chOff x="803162" y="1474292"/>
            <a:chExt cx="1086719" cy="879487"/>
          </a:xfrm>
        </p:grpSpPr>
        <p:grpSp>
          <p:nvGrpSpPr>
            <p:cNvPr id="3931" name="Google Shape;3931;p64"/>
            <p:cNvGrpSpPr/>
            <p:nvPr/>
          </p:nvGrpSpPr>
          <p:grpSpPr>
            <a:xfrm>
              <a:off x="803162" y="1625948"/>
              <a:ext cx="445856" cy="576579"/>
              <a:chOff x="803162" y="1625948"/>
              <a:chExt cx="445856" cy="576579"/>
            </a:xfrm>
          </p:grpSpPr>
          <p:sp>
            <p:nvSpPr>
              <p:cNvPr id="3932" name="Google Shape;3932;p6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3" name="Google Shape;3933;p64"/>
              <p:cNvGrpSpPr/>
              <p:nvPr/>
            </p:nvGrpSpPr>
            <p:grpSpPr>
              <a:xfrm>
                <a:off x="1056023" y="1625948"/>
                <a:ext cx="192995" cy="576579"/>
                <a:chOff x="1056023" y="1625948"/>
                <a:chExt cx="192995" cy="576579"/>
              </a:xfrm>
            </p:grpSpPr>
            <p:sp>
              <p:nvSpPr>
                <p:cNvPr id="3934" name="Google Shape;3934;p6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9" name="Google Shape;3939;p64"/>
            <p:cNvGrpSpPr/>
            <p:nvPr/>
          </p:nvGrpSpPr>
          <p:grpSpPr>
            <a:xfrm>
              <a:off x="1371406" y="1474292"/>
              <a:ext cx="518475" cy="879487"/>
              <a:chOff x="1398231" y="1474292"/>
              <a:chExt cx="518475" cy="879487"/>
            </a:xfrm>
          </p:grpSpPr>
          <p:grpSp>
            <p:nvGrpSpPr>
              <p:cNvPr id="3940" name="Google Shape;3940;p64"/>
              <p:cNvGrpSpPr/>
              <p:nvPr/>
            </p:nvGrpSpPr>
            <p:grpSpPr>
              <a:xfrm>
                <a:off x="1398231" y="1474292"/>
                <a:ext cx="518475" cy="341643"/>
                <a:chOff x="1398231" y="1474292"/>
                <a:chExt cx="518475" cy="341643"/>
              </a:xfrm>
            </p:grpSpPr>
            <p:sp>
              <p:nvSpPr>
                <p:cNvPr id="3941" name="Google Shape;3941;p6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2" name="Google Shape;3942;p64"/>
                <p:cNvGrpSpPr/>
                <p:nvPr/>
              </p:nvGrpSpPr>
              <p:grpSpPr>
                <a:xfrm>
                  <a:off x="1616453" y="1474292"/>
                  <a:ext cx="300253" cy="341643"/>
                  <a:chOff x="1616453" y="1475379"/>
                  <a:chExt cx="300253" cy="341643"/>
                </a:xfrm>
              </p:grpSpPr>
              <p:sp>
                <p:nvSpPr>
                  <p:cNvPr id="3943" name="Google Shape;3943;p6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0" name="Google Shape;3950;p64"/>
                  <p:cNvGrpSpPr/>
                  <p:nvPr/>
                </p:nvGrpSpPr>
                <p:grpSpPr>
                  <a:xfrm>
                    <a:off x="1839639" y="1475379"/>
                    <a:ext cx="77067" cy="341643"/>
                    <a:chOff x="1839639" y="1475379"/>
                    <a:chExt cx="77067" cy="341643"/>
                  </a:xfrm>
                </p:grpSpPr>
                <p:sp>
                  <p:nvSpPr>
                    <p:cNvPr id="3951" name="Google Shape;3951;p6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53" name="Google Shape;3953;p64"/>
              <p:cNvGrpSpPr/>
              <p:nvPr/>
            </p:nvGrpSpPr>
            <p:grpSpPr>
              <a:xfrm>
                <a:off x="1398451" y="2012951"/>
                <a:ext cx="518255" cy="340828"/>
                <a:chOff x="1398451" y="2012951"/>
                <a:chExt cx="518255" cy="340828"/>
              </a:xfrm>
            </p:grpSpPr>
            <p:sp>
              <p:nvSpPr>
                <p:cNvPr id="3954" name="Google Shape;3954;p6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5" name="Google Shape;3955;p64"/>
                <p:cNvGrpSpPr/>
                <p:nvPr/>
              </p:nvGrpSpPr>
              <p:grpSpPr>
                <a:xfrm>
                  <a:off x="1616453" y="2012951"/>
                  <a:ext cx="300253" cy="340828"/>
                  <a:chOff x="1616453" y="2013538"/>
                  <a:chExt cx="300253" cy="340828"/>
                </a:xfrm>
              </p:grpSpPr>
              <p:sp>
                <p:nvSpPr>
                  <p:cNvPr id="3956" name="Google Shape;3956;p6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3" name="Google Shape;3963;p64"/>
                  <p:cNvGrpSpPr/>
                  <p:nvPr/>
                </p:nvGrpSpPr>
                <p:grpSpPr>
                  <a:xfrm>
                    <a:off x="1839639" y="2013538"/>
                    <a:ext cx="77067" cy="340828"/>
                    <a:chOff x="1839639" y="2013538"/>
                    <a:chExt cx="77067" cy="340828"/>
                  </a:xfrm>
                </p:grpSpPr>
                <p:sp>
                  <p:nvSpPr>
                    <p:cNvPr id="3964" name="Google Shape;3964;p6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966" name="Google Shape;3966;p64"/>
          <p:cNvGrpSpPr/>
          <p:nvPr/>
        </p:nvGrpSpPr>
        <p:grpSpPr>
          <a:xfrm>
            <a:off x="721126" y="3399508"/>
            <a:ext cx="1368681" cy="682918"/>
            <a:chOff x="724986" y="3605478"/>
            <a:chExt cx="1368681" cy="682918"/>
          </a:xfrm>
        </p:grpSpPr>
        <p:grpSp>
          <p:nvGrpSpPr>
            <p:cNvPr id="3967" name="Google Shape;3967;p64"/>
            <p:cNvGrpSpPr/>
            <p:nvPr/>
          </p:nvGrpSpPr>
          <p:grpSpPr>
            <a:xfrm>
              <a:off x="1289102" y="3823629"/>
              <a:ext cx="240442" cy="250435"/>
              <a:chOff x="-165066" y="3843615"/>
              <a:chExt cx="221259" cy="230455"/>
            </a:xfrm>
          </p:grpSpPr>
          <p:sp>
            <p:nvSpPr>
              <p:cNvPr id="3968" name="Google Shape;3968;p6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64"/>
            <p:cNvGrpSpPr/>
            <p:nvPr/>
          </p:nvGrpSpPr>
          <p:grpSpPr>
            <a:xfrm>
              <a:off x="724986" y="3605478"/>
              <a:ext cx="1368681" cy="682918"/>
              <a:chOff x="724986" y="3605478"/>
              <a:chExt cx="1368681" cy="682918"/>
            </a:xfrm>
          </p:grpSpPr>
          <p:grpSp>
            <p:nvGrpSpPr>
              <p:cNvPr id="3989" name="Google Shape;3989;p64"/>
              <p:cNvGrpSpPr/>
              <p:nvPr/>
            </p:nvGrpSpPr>
            <p:grpSpPr>
              <a:xfrm>
                <a:off x="1498221" y="4047614"/>
                <a:ext cx="529172" cy="240783"/>
                <a:chOff x="1498221" y="4047614"/>
                <a:chExt cx="529172" cy="240783"/>
              </a:xfrm>
            </p:grpSpPr>
            <p:grpSp>
              <p:nvGrpSpPr>
                <p:cNvPr id="3990" name="Google Shape;3990;p64"/>
                <p:cNvGrpSpPr/>
                <p:nvPr/>
              </p:nvGrpSpPr>
              <p:grpSpPr>
                <a:xfrm>
                  <a:off x="1826655" y="4224370"/>
                  <a:ext cx="200738" cy="25631"/>
                  <a:chOff x="1826655" y="4224370"/>
                  <a:chExt cx="200738" cy="25631"/>
                </a:xfrm>
              </p:grpSpPr>
              <p:sp>
                <p:nvSpPr>
                  <p:cNvPr id="3991" name="Google Shape;3991;p6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64"/>
                <p:cNvGrpSpPr/>
                <p:nvPr/>
              </p:nvGrpSpPr>
              <p:grpSpPr>
                <a:xfrm>
                  <a:off x="1498221" y="4047614"/>
                  <a:ext cx="328444" cy="240783"/>
                  <a:chOff x="1498221" y="4047614"/>
                  <a:chExt cx="328444" cy="240783"/>
                </a:xfrm>
              </p:grpSpPr>
              <p:sp>
                <p:nvSpPr>
                  <p:cNvPr id="3994" name="Google Shape;3994;p6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5" name="Google Shape;3995;p64"/>
                  <p:cNvGrpSpPr/>
                  <p:nvPr/>
                </p:nvGrpSpPr>
                <p:grpSpPr>
                  <a:xfrm>
                    <a:off x="1498221" y="4047614"/>
                    <a:ext cx="150566" cy="190416"/>
                    <a:chOff x="1498221" y="4047614"/>
                    <a:chExt cx="150566" cy="190416"/>
                  </a:xfrm>
                </p:grpSpPr>
                <p:sp>
                  <p:nvSpPr>
                    <p:cNvPr id="3996" name="Google Shape;3996;p6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98" name="Google Shape;3998;p64"/>
              <p:cNvGrpSpPr/>
              <p:nvPr/>
            </p:nvGrpSpPr>
            <p:grpSpPr>
              <a:xfrm>
                <a:off x="1560718" y="3800594"/>
                <a:ext cx="532948" cy="302090"/>
                <a:chOff x="1560718" y="3800594"/>
                <a:chExt cx="532948" cy="302090"/>
              </a:xfrm>
            </p:grpSpPr>
            <p:grpSp>
              <p:nvGrpSpPr>
                <p:cNvPr id="3999" name="Google Shape;3999;p64"/>
                <p:cNvGrpSpPr/>
                <p:nvPr/>
              </p:nvGrpSpPr>
              <p:grpSpPr>
                <a:xfrm>
                  <a:off x="1912179" y="3827344"/>
                  <a:ext cx="181487" cy="25631"/>
                  <a:chOff x="1912179" y="3827344"/>
                  <a:chExt cx="181487" cy="25631"/>
                </a:xfrm>
              </p:grpSpPr>
              <p:sp>
                <p:nvSpPr>
                  <p:cNvPr id="4000" name="Google Shape;4000;p6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64"/>
                <p:cNvGrpSpPr/>
                <p:nvPr/>
              </p:nvGrpSpPr>
              <p:grpSpPr>
                <a:xfrm>
                  <a:off x="1912179" y="4044505"/>
                  <a:ext cx="181487" cy="25622"/>
                  <a:chOff x="1912179" y="4044506"/>
                  <a:chExt cx="181487" cy="25622"/>
                </a:xfrm>
              </p:grpSpPr>
              <p:sp>
                <p:nvSpPr>
                  <p:cNvPr id="4003" name="Google Shape;4003;p6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64"/>
                <p:cNvGrpSpPr/>
                <p:nvPr/>
              </p:nvGrpSpPr>
              <p:grpSpPr>
                <a:xfrm>
                  <a:off x="1560718" y="3800594"/>
                  <a:ext cx="351472" cy="302090"/>
                  <a:chOff x="1560718" y="3800594"/>
                  <a:chExt cx="351472" cy="302090"/>
                </a:xfrm>
              </p:grpSpPr>
              <p:grpSp>
                <p:nvGrpSpPr>
                  <p:cNvPr id="4006" name="Google Shape;4006;p64"/>
                  <p:cNvGrpSpPr/>
                  <p:nvPr/>
                </p:nvGrpSpPr>
                <p:grpSpPr>
                  <a:xfrm>
                    <a:off x="1560718" y="3842857"/>
                    <a:ext cx="173586" cy="217131"/>
                    <a:chOff x="1560718" y="3842857"/>
                    <a:chExt cx="173586" cy="217131"/>
                  </a:xfrm>
                </p:grpSpPr>
                <p:sp>
                  <p:nvSpPr>
                    <p:cNvPr id="4007" name="Google Shape;4007;p6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0" name="Google Shape;4010;p6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12" name="Google Shape;4012;p6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3" name="Google Shape;4013;p64"/>
              <p:cNvGrpSpPr/>
              <p:nvPr/>
            </p:nvGrpSpPr>
            <p:grpSpPr>
              <a:xfrm>
                <a:off x="785350" y="3605478"/>
                <a:ext cx="535311" cy="249245"/>
                <a:chOff x="785350" y="3605478"/>
                <a:chExt cx="535311" cy="249245"/>
              </a:xfrm>
            </p:grpSpPr>
            <p:grpSp>
              <p:nvGrpSpPr>
                <p:cNvPr id="4014" name="Google Shape;4014;p64"/>
                <p:cNvGrpSpPr/>
                <p:nvPr/>
              </p:nvGrpSpPr>
              <p:grpSpPr>
                <a:xfrm>
                  <a:off x="785350" y="3605478"/>
                  <a:ext cx="376191" cy="102736"/>
                  <a:chOff x="785350" y="3605478"/>
                  <a:chExt cx="376191" cy="102736"/>
                </a:xfrm>
              </p:grpSpPr>
              <p:sp>
                <p:nvSpPr>
                  <p:cNvPr id="4015" name="Google Shape;4015;p6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8" name="Google Shape;4018;p64"/>
                <p:cNvGrpSpPr/>
                <p:nvPr/>
              </p:nvGrpSpPr>
              <p:grpSpPr>
                <a:xfrm>
                  <a:off x="1161530" y="3655851"/>
                  <a:ext cx="159131" cy="198872"/>
                  <a:chOff x="1161530" y="3655851"/>
                  <a:chExt cx="159131" cy="198872"/>
                </a:xfrm>
              </p:grpSpPr>
              <p:sp>
                <p:nvSpPr>
                  <p:cNvPr id="4019" name="Google Shape;4019;p6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1" name="Google Shape;4021;p64"/>
              <p:cNvGrpSpPr/>
              <p:nvPr/>
            </p:nvGrpSpPr>
            <p:grpSpPr>
              <a:xfrm>
                <a:off x="785350" y="4047614"/>
                <a:ext cx="535311" cy="240783"/>
                <a:chOff x="785350" y="4047614"/>
                <a:chExt cx="535311" cy="240783"/>
              </a:xfrm>
            </p:grpSpPr>
            <p:grpSp>
              <p:nvGrpSpPr>
                <p:cNvPr id="4022" name="Google Shape;4022;p64"/>
                <p:cNvGrpSpPr/>
                <p:nvPr/>
              </p:nvGrpSpPr>
              <p:grpSpPr>
                <a:xfrm>
                  <a:off x="1161636" y="4047614"/>
                  <a:ext cx="159025" cy="190415"/>
                  <a:chOff x="1161636" y="4047614"/>
                  <a:chExt cx="159025" cy="190415"/>
                </a:xfrm>
              </p:grpSpPr>
              <p:sp>
                <p:nvSpPr>
                  <p:cNvPr id="4023" name="Google Shape;4023;p6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5" name="Google Shape;4025;p64"/>
                <p:cNvGrpSpPr/>
                <p:nvPr/>
              </p:nvGrpSpPr>
              <p:grpSpPr>
                <a:xfrm>
                  <a:off x="785350" y="4185661"/>
                  <a:ext cx="376191" cy="102736"/>
                  <a:chOff x="785350" y="4185661"/>
                  <a:chExt cx="376191" cy="102736"/>
                </a:xfrm>
              </p:grpSpPr>
              <p:sp>
                <p:nvSpPr>
                  <p:cNvPr id="4026" name="Google Shape;4026;p6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9" name="Google Shape;4029;p64"/>
              <p:cNvGrpSpPr/>
              <p:nvPr/>
            </p:nvGrpSpPr>
            <p:grpSpPr>
              <a:xfrm>
                <a:off x="1501054" y="3605478"/>
                <a:ext cx="526340" cy="249240"/>
                <a:chOff x="1501054" y="3605478"/>
                <a:chExt cx="526340" cy="249240"/>
              </a:xfrm>
            </p:grpSpPr>
            <p:grpSp>
              <p:nvGrpSpPr>
                <p:cNvPr id="4030" name="Google Shape;4030;p64"/>
                <p:cNvGrpSpPr/>
                <p:nvPr/>
              </p:nvGrpSpPr>
              <p:grpSpPr>
                <a:xfrm>
                  <a:off x="1834208" y="3643867"/>
                  <a:ext cx="193185" cy="25622"/>
                  <a:chOff x="1834208" y="3643867"/>
                  <a:chExt cx="193185" cy="25622"/>
                </a:xfrm>
              </p:grpSpPr>
              <p:sp>
                <p:nvSpPr>
                  <p:cNvPr id="4031" name="Google Shape;4031;p6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3" name="Google Shape;4033;p64"/>
                <p:cNvGrpSpPr/>
                <p:nvPr/>
              </p:nvGrpSpPr>
              <p:grpSpPr>
                <a:xfrm>
                  <a:off x="1501054" y="3605478"/>
                  <a:ext cx="333165" cy="249240"/>
                  <a:chOff x="1501054" y="3605478"/>
                  <a:chExt cx="333165" cy="249240"/>
                </a:xfrm>
              </p:grpSpPr>
              <p:sp>
                <p:nvSpPr>
                  <p:cNvPr id="4034" name="Google Shape;4034;p6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5" name="Google Shape;4035;p64"/>
                  <p:cNvGrpSpPr/>
                  <p:nvPr/>
                </p:nvGrpSpPr>
                <p:grpSpPr>
                  <a:xfrm>
                    <a:off x="1501054" y="3655851"/>
                    <a:ext cx="155286" cy="198867"/>
                    <a:chOff x="1501054" y="3655851"/>
                    <a:chExt cx="155286" cy="198867"/>
                  </a:xfrm>
                </p:grpSpPr>
                <p:sp>
                  <p:nvSpPr>
                    <p:cNvPr id="4036" name="Google Shape;4036;p6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38" name="Google Shape;4038;p64"/>
              <p:cNvGrpSpPr/>
              <p:nvPr/>
            </p:nvGrpSpPr>
            <p:grpSpPr>
              <a:xfrm>
                <a:off x="724986" y="3800594"/>
                <a:ext cx="532950" cy="302090"/>
                <a:chOff x="724986" y="3800594"/>
                <a:chExt cx="532950" cy="302090"/>
              </a:xfrm>
            </p:grpSpPr>
            <p:grpSp>
              <p:nvGrpSpPr>
                <p:cNvPr id="4039" name="Google Shape;4039;p64"/>
                <p:cNvGrpSpPr/>
                <p:nvPr/>
              </p:nvGrpSpPr>
              <p:grpSpPr>
                <a:xfrm>
                  <a:off x="724986" y="4044367"/>
                  <a:ext cx="181314" cy="25626"/>
                  <a:chOff x="724986" y="4044367"/>
                  <a:chExt cx="181314" cy="25626"/>
                </a:xfrm>
              </p:grpSpPr>
              <p:sp>
                <p:nvSpPr>
                  <p:cNvPr id="4040" name="Google Shape;4040;p6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64"/>
                <p:cNvGrpSpPr/>
                <p:nvPr/>
              </p:nvGrpSpPr>
              <p:grpSpPr>
                <a:xfrm>
                  <a:off x="906290" y="3800594"/>
                  <a:ext cx="351646" cy="302090"/>
                  <a:chOff x="906290" y="3800594"/>
                  <a:chExt cx="351646" cy="302090"/>
                </a:xfrm>
              </p:grpSpPr>
              <p:grpSp>
                <p:nvGrpSpPr>
                  <p:cNvPr id="4043" name="Google Shape;4043;p64"/>
                  <p:cNvGrpSpPr/>
                  <p:nvPr/>
                </p:nvGrpSpPr>
                <p:grpSpPr>
                  <a:xfrm>
                    <a:off x="1084172" y="3842857"/>
                    <a:ext cx="173764" cy="217131"/>
                    <a:chOff x="1084172" y="3842857"/>
                    <a:chExt cx="173764" cy="217131"/>
                  </a:xfrm>
                </p:grpSpPr>
                <p:grpSp>
                  <p:nvGrpSpPr>
                    <p:cNvPr id="4044" name="Google Shape;4044;p64"/>
                    <p:cNvGrpSpPr/>
                    <p:nvPr/>
                  </p:nvGrpSpPr>
                  <p:grpSpPr>
                    <a:xfrm>
                      <a:off x="1156862" y="3936509"/>
                      <a:ext cx="101073" cy="25622"/>
                      <a:chOff x="1156862" y="3936509"/>
                      <a:chExt cx="101073" cy="25622"/>
                    </a:xfrm>
                  </p:grpSpPr>
                  <p:sp>
                    <p:nvSpPr>
                      <p:cNvPr id="4045" name="Google Shape;4045;p6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7" name="Google Shape;4047;p6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8" name="Google Shape;4048;p6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64"/>
                <p:cNvGrpSpPr/>
                <p:nvPr/>
              </p:nvGrpSpPr>
              <p:grpSpPr>
                <a:xfrm>
                  <a:off x="724986" y="3830189"/>
                  <a:ext cx="189533" cy="25626"/>
                  <a:chOff x="724986" y="3830189"/>
                  <a:chExt cx="189533" cy="25626"/>
                </a:xfrm>
              </p:grpSpPr>
              <p:sp>
                <p:nvSpPr>
                  <p:cNvPr id="4051" name="Google Shape;4051;p6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053" name="Google Shape;4053;p64"/>
          <p:cNvGrpSpPr/>
          <p:nvPr/>
        </p:nvGrpSpPr>
        <p:grpSpPr>
          <a:xfrm>
            <a:off x="2249438" y="2249669"/>
            <a:ext cx="948701" cy="935378"/>
            <a:chOff x="2253298" y="2428317"/>
            <a:chExt cx="948701" cy="935378"/>
          </a:xfrm>
        </p:grpSpPr>
        <p:sp>
          <p:nvSpPr>
            <p:cNvPr id="4054" name="Google Shape;4054;p6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0" name="Shape 4090"/>
        <p:cNvGrpSpPr/>
        <p:nvPr/>
      </p:nvGrpSpPr>
      <p:grpSpPr>
        <a:xfrm>
          <a:off x="0" y="0"/>
          <a:ext cx="0" cy="0"/>
          <a:chOff x="0" y="0"/>
          <a:chExt cx="0" cy="0"/>
        </a:xfrm>
      </p:grpSpPr>
      <p:grpSp>
        <p:nvGrpSpPr>
          <p:cNvPr id="4091" name="Google Shape;4091;p65"/>
          <p:cNvGrpSpPr/>
          <p:nvPr/>
        </p:nvGrpSpPr>
        <p:grpSpPr>
          <a:xfrm>
            <a:off x="3339745" y="952988"/>
            <a:ext cx="2363393" cy="1017867"/>
            <a:chOff x="3292400" y="1219146"/>
            <a:chExt cx="2615240" cy="1110239"/>
          </a:xfrm>
        </p:grpSpPr>
        <p:sp>
          <p:nvSpPr>
            <p:cNvPr id="4092" name="Google Shape;4092;p6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093" name="Google Shape;4093;p6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94" name="Google Shape;4094;p6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095" name="Google Shape;4095;p6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096" name="Google Shape;4096;p6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097" name="Google Shape;4097;p6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098" name="Google Shape;4098;p6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099" name="Google Shape;4099;p6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100" name="Google Shape;4100;p6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101" name="Google Shape;4101;p6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102" name="Google Shape;4102;p6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103" name="Google Shape;4103;p6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104" name="Google Shape;4104;p6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105" name="Google Shape;4105;p6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106" name="Google Shape;4106;p65"/>
            <p:cNvGrpSpPr/>
            <p:nvPr/>
          </p:nvGrpSpPr>
          <p:grpSpPr>
            <a:xfrm>
              <a:off x="3748438" y="1378608"/>
              <a:ext cx="2159202" cy="903971"/>
              <a:chOff x="1683525" y="2179850"/>
              <a:chExt cx="4519050" cy="2134525"/>
            </a:xfrm>
          </p:grpSpPr>
          <p:sp>
            <p:nvSpPr>
              <p:cNvPr id="4107" name="Google Shape;4107;p6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08" name="Google Shape;4108;p6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09" name="Google Shape;4109;p6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10" name="Google Shape;4110;p6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11" name="Google Shape;4111;p6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12" name="Google Shape;4112;p6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13" name="Google Shape;4113;p6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14" name="Google Shape;4114;p6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15" name="Google Shape;4115;p6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16" name="Google Shape;4116;p6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17" name="Google Shape;4117;p6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118" name="Google Shape;4118;p6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119" name="Google Shape;4119;p65"/>
          <p:cNvGraphicFramePr/>
          <p:nvPr/>
        </p:nvGraphicFramePr>
        <p:xfrm>
          <a:off x="5935838" y="2130461"/>
          <a:ext cx="3000000" cy="3000000"/>
        </p:xfrm>
        <a:graphic>
          <a:graphicData uri="http://schemas.openxmlformats.org/drawingml/2006/table">
            <a:tbl>
              <a:tblPr>
                <a:noFill/>
                <a:tableStyleId>{4DC17A9D-007C-41DD-8086-05AA7170B2A9}</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120" name="Google Shape;4120;p65"/>
          <p:cNvGrpSpPr/>
          <p:nvPr/>
        </p:nvGrpSpPr>
        <p:grpSpPr>
          <a:xfrm>
            <a:off x="5935948" y="3189058"/>
            <a:ext cx="2496964" cy="1001454"/>
            <a:chOff x="1919611" y="789980"/>
            <a:chExt cx="1474179" cy="606868"/>
          </a:xfrm>
        </p:grpSpPr>
        <p:cxnSp>
          <p:nvCxnSpPr>
            <p:cNvPr id="4121" name="Google Shape;4121;p6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122" name="Google Shape;4122;p6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123" name="Google Shape;4123;p6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124" name="Google Shape;4124;p6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125" name="Google Shape;4125;p6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126" name="Google Shape;4126;p6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127" name="Google Shape;4127;p6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128" name="Google Shape;4128;p6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5"/>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135" name="Google Shape;4135;p65"/>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136" name="Google Shape;4136;p65"/>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137" name="Google Shape;4137;p6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8" name="Google Shape;4138;p65"/>
          <p:cNvGrpSpPr/>
          <p:nvPr/>
        </p:nvGrpSpPr>
        <p:grpSpPr>
          <a:xfrm>
            <a:off x="712562" y="998017"/>
            <a:ext cx="2394370" cy="976502"/>
            <a:chOff x="749309" y="1112739"/>
            <a:chExt cx="2371603" cy="976502"/>
          </a:xfrm>
        </p:grpSpPr>
        <p:sp>
          <p:nvSpPr>
            <p:cNvPr id="4139" name="Google Shape;4139;p6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171" name="Google Shape;4171;p65"/>
          <p:cNvGraphicFramePr/>
          <p:nvPr/>
        </p:nvGraphicFramePr>
        <p:xfrm>
          <a:off x="5935863" y="996311"/>
          <a:ext cx="3000000" cy="3000000"/>
        </p:xfrm>
        <a:graphic>
          <a:graphicData uri="http://schemas.openxmlformats.org/drawingml/2006/table">
            <a:tbl>
              <a:tblPr>
                <a:noFill/>
                <a:tableStyleId>{4DC17A9D-007C-41DD-8086-05AA7170B2A9}</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172" name="Google Shape;4172;p65"/>
          <p:cNvGraphicFramePr/>
          <p:nvPr/>
        </p:nvGraphicFramePr>
        <p:xfrm>
          <a:off x="3342575" y="2130461"/>
          <a:ext cx="3000000" cy="3000000"/>
        </p:xfrm>
        <a:graphic>
          <a:graphicData uri="http://schemas.openxmlformats.org/drawingml/2006/table">
            <a:tbl>
              <a:tblPr>
                <a:noFill/>
                <a:tableStyleId>{4DC17A9D-007C-41DD-8086-05AA7170B2A9}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173" name="Google Shape;4173;p65"/>
          <p:cNvGrpSpPr/>
          <p:nvPr/>
        </p:nvGrpSpPr>
        <p:grpSpPr>
          <a:xfrm>
            <a:off x="4086505" y="2517104"/>
            <a:ext cx="1517436" cy="74460"/>
            <a:chOff x="3980086" y="2804397"/>
            <a:chExt cx="1227600" cy="66900"/>
          </a:xfrm>
        </p:grpSpPr>
        <p:sp>
          <p:nvSpPr>
            <p:cNvPr id="4174" name="Google Shape;4174;p6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6" name="Google Shape;4176;p65"/>
          <p:cNvGrpSpPr/>
          <p:nvPr/>
        </p:nvGrpSpPr>
        <p:grpSpPr>
          <a:xfrm>
            <a:off x="4711569" y="2809692"/>
            <a:ext cx="892956" cy="74460"/>
            <a:chOff x="3980086" y="2804397"/>
            <a:chExt cx="1227600" cy="66900"/>
          </a:xfrm>
        </p:grpSpPr>
        <p:sp>
          <p:nvSpPr>
            <p:cNvPr id="4177" name="Google Shape;4177;p6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65"/>
          <p:cNvGrpSpPr/>
          <p:nvPr/>
        </p:nvGrpSpPr>
        <p:grpSpPr>
          <a:xfrm>
            <a:off x="3344661" y="3168575"/>
            <a:ext cx="2363244" cy="1005943"/>
            <a:chOff x="3358415" y="3361302"/>
            <a:chExt cx="2363244" cy="1024695"/>
          </a:xfrm>
        </p:grpSpPr>
        <p:grpSp>
          <p:nvGrpSpPr>
            <p:cNvPr id="4180" name="Google Shape;4180;p65"/>
            <p:cNvGrpSpPr/>
            <p:nvPr/>
          </p:nvGrpSpPr>
          <p:grpSpPr>
            <a:xfrm>
              <a:off x="3358415" y="3361302"/>
              <a:ext cx="441300" cy="1024695"/>
              <a:chOff x="3358415" y="3361302"/>
              <a:chExt cx="441300" cy="1024695"/>
            </a:xfrm>
          </p:grpSpPr>
          <p:sp>
            <p:nvSpPr>
              <p:cNvPr id="4181" name="Google Shape;4181;p6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7" name="Google Shape;4187;p65"/>
            <p:cNvGrpSpPr/>
            <p:nvPr/>
          </p:nvGrpSpPr>
          <p:grpSpPr>
            <a:xfrm>
              <a:off x="3838901" y="3361302"/>
              <a:ext cx="441300" cy="1024695"/>
              <a:chOff x="3838901" y="3361302"/>
              <a:chExt cx="441300" cy="1024695"/>
            </a:xfrm>
          </p:grpSpPr>
          <p:sp>
            <p:nvSpPr>
              <p:cNvPr id="4188" name="Google Shape;4188;p6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65"/>
            <p:cNvGrpSpPr/>
            <p:nvPr/>
          </p:nvGrpSpPr>
          <p:grpSpPr>
            <a:xfrm>
              <a:off x="4319387" y="3361302"/>
              <a:ext cx="441300" cy="1024695"/>
              <a:chOff x="4319387" y="3361302"/>
              <a:chExt cx="441300" cy="1024695"/>
            </a:xfrm>
          </p:grpSpPr>
          <p:sp>
            <p:nvSpPr>
              <p:cNvPr id="4195" name="Google Shape;4195;p6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65"/>
            <p:cNvGrpSpPr/>
            <p:nvPr/>
          </p:nvGrpSpPr>
          <p:grpSpPr>
            <a:xfrm>
              <a:off x="4799873" y="3361302"/>
              <a:ext cx="441300" cy="1024695"/>
              <a:chOff x="4799873" y="3361302"/>
              <a:chExt cx="441300" cy="1024695"/>
            </a:xfrm>
          </p:grpSpPr>
          <p:sp>
            <p:nvSpPr>
              <p:cNvPr id="4202" name="Google Shape;4202;p6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8" name="Google Shape;4208;p65"/>
            <p:cNvGrpSpPr/>
            <p:nvPr/>
          </p:nvGrpSpPr>
          <p:grpSpPr>
            <a:xfrm>
              <a:off x="5280360" y="3361302"/>
              <a:ext cx="441300" cy="1024695"/>
              <a:chOff x="5280360" y="3361302"/>
              <a:chExt cx="441300" cy="1024695"/>
            </a:xfrm>
          </p:grpSpPr>
          <p:sp>
            <p:nvSpPr>
              <p:cNvPr id="4209" name="Google Shape;4209;p6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215" name="Google Shape;4215;p65"/>
          <p:cNvGraphicFramePr/>
          <p:nvPr/>
        </p:nvGraphicFramePr>
        <p:xfrm>
          <a:off x="711088" y="2130461"/>
          <a:ext cx="3000000" cy="3000000"/>
        </p:xfrm>
        <a:graphic>
          <a:graphicData uri="http://schemas.openxmlformats.org/drawingml/2006/table">
            <a:tbl>
              <a:tblPr>
                <a:noFill/>
                <a:tableStyleId>{4DC17A9D-007C-41DD-8086-05AA7170B2A9}</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216" name="Google Shape;4216;p65"/>
          <p:cNvGrpSpPr/>
          <p:nvPr/>
        </p:nvGrpSpPr>
        <p:grpSpPr>
          <a:xfrm>
            <a:off x="712613" y="3180186"/>
            <a:ext cx="2403614" cy="1005900"/>
            <a:chOff x="726450" y="3372825"/>
            <a:chExt cx="2403614" cy="1005900"/>
          </a:xfrm>
        </p:grpSpPr>
        <p:grpSp>
          <p:nvGrpSpPr>
            <p:cNvPr id="4217" name="Google Shape;4217;p65"/>
            <p:cNvGrpSpPr/>
            <p:nvPr/>
          </p:nvGrpSpPr>
          <p:grpSpPr>
            <a:xfrm>
              <a:off x="726450" y="3696000"/>
              <a:ext cx="2403614" cy="500898"/>
              <a:chOff x="726450" y="3696000"/>
              <a:chExt cx="2403614" cy="500898"/>
            </a:xfrm>
          </p:grpSpPr>
          <p:sp>
            <p:nvSpPr>
              <p:cNvPr id="4218" name="Google Shape;4218;p6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19" name="Google Shape;4219;p6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220" name="Google Shape;4220;p65"/>
            <p:cNvGrpSpPr/>
            <p:nvPr/>
          </p:nvGrpSpPr>
          <p:grpSpPr>
            <a:xfrm>
              <a:off x="1348050" y="3372825"/>
              <a:ext cx="1720425" cy="1005900"/>
              <a:chOff x="1348050" y="3372825"/>
              <a:chExt cx="1720425" cy="1005900"/>
            </a:xfrm>
          </p:grpSpPr>
          <p:sp>
            <p:nvSpPr>
              <p:cNvPr id="4221" name="Google Shape;4221;p6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22" name="Google Shape;4222;p6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23" name="Google Shape;4223;p6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24" name="Google Shape;4224;p6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225" name="Google Shape;4225;p6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226" name="Google Shape;4226;p65"/>
            <p:cNvGrpSpPr/>
            <p:nvPr/>
          </p:nvGrpSpPr>
          <p:grpSpPr>
            <a:xfrm>
              <a:off x="1455707" y="3731058"/>
              <a:ext cx="1491150" cy="417657"/>
              <a:chOff x="1455707" y="3731058"/>
              <a:chExt cx="1491150" cy="417657"/>
            </a:xfrm>
          </p:grpSpPr>
          <p:grpSp>
            <p:nvGrpSpPr>
              <p:cNvPr id="4227" name="Google Shape;4227;p65"/>
              <p:cNvGrpSpPr/>
              <p:nvPr/>
            </p:nvGrpSpPr>
            <p:grpSpPr>
              <a:xfrm>
                <a:off x="1472938" y="3745828"/>
                <a:ext cx="72126" cy="53788"/>
                <a:chOff x="1472938" y="3745828"/>
                <a:chExt cx="72126" cy="53788"/>
              </a:xfrm>
            </p:grpSpPr>
            <p:sp>
              <p:nvSpPr>
                <p:cNvPr id="4228" name="Google Shape;4228;p6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65"/>
              <p:cNvGrpSpPr/>
              <p:nvPr/>
            </p:nvGrpSpPr>
            <p:grpSpPr>
              <a:xfrm>
                <a:off x="1819181" y="4089633"/>
                <a:ext cx="72126" cy="53788"/>
                <a:chOff x="1819181" y="4089633"/>
                <a:chExt cx="72126" cy="53788"/>
              </a:xfrm>
            </p:grpSpPr>
            <p:sp>
              <p:nvSpPr>
                <p:cNvPr id="4231" name="Google Shape;4231;p6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65"/>
              <p:cNvGrpSpPr/>
              <p:nvPr/>
            </p:nvGrpSpPr>
            <p:grpSpPr>
              <a:xfrm>
                <a:off x="1455707" y="4084171"/>
                <a:ext cx="64321" cy="64544"/>
                <a:chOff x="1455707" y="4084171"/>
                <a:chExt cx="64321" cy="64544"/>
              </a:xfrm>
            </p:grpSpPr>
            <p:sp>
              <p:nvSpPr>
                <p:cNvPr id="4234" name="Google Shape;4234;p6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65"/>
              <p:cNvGrpSpPr/>
              <p:nvPr/>
            </p:nvGrpSpPr>
            <p:grpSpPr>
              <a:xfrm>
                <a:off x="1818610" y="3731058"/>
                <a:ext cx="64321" cy="64544"/>
                <a:chOff x="1818610" y="3731058"/>
                <a:chExt cx="64321" cy="64544"/>
              </a:xfrm>
            </p:grpSpPr>
            <p:sp>
              <p:nvSpPr>
                <p:cNvPr id="4237" name="Google Shape;4237;p6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65"/>
              <p:cNvGrpSpPr/>
              <p:nvPr/>
            </p:nvGrpSpPr>
            <p:grpSpPr>
              <a:xfrm>
                <a:off x="2172491" y="4089633"/>
                <a:ext cx="72126" cy="53788"/>
                <a:chOff x="2172491" y="4089633"/>
                <a:chExt cx="72126" cy="53788"/>
              </a:xfrm>
            </p:grpSpPr>
            <p:sp>
              <p:nvSpPr>
                <p:cNvPr id="4240" name="Google Shape;4240;p6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65"/>
              <p:cNvGrpSpPr/>
              <p:nvPr/>
            </p:nvGrpSpPr>
            <p:grpSpPr>
              <a:xfrm>
                <a:off x="2171920" y="3731058"/>
                <a:ext cx="64321" cy="64544"/>
                <a:chOff x="2171920" y="3731058"/>
                <a:chExt cx="64321" cy="64544"/>
              </a:xfrm>
            </p:grpSpPr>
            <p:sp>
              <p:nvSpPr>
                <p:cNvPr id="4243" name="Google Shape;4243;p6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65"/>
              <p:cNvGrpSpPr/>
              <p:nvPr/>
            </p:nvGrpSpPr>
            <p:grpSpPr>
              <a:xfrm>
                <a:off x="2874730" y="3745828"/>
                <a:ext cx="72126" cy="53788"/>
                <a:chOff x="2874730" y="3745828"/>
                <a:chExt cx="72126" cy="53788"/>
              </a:xfrm>
            </p:grpSpPr>
            <p:sp>
              <p:nvSpPr>
                <p:cNvPr id="4246" name="Google Shape;4246;p6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8" name="Google Shape;4248;p65"/>
              <p:cNvGrpSpPr/>
              <p:nvPr/>
            </p:nvGrpSpPr>
            <p:grpSpPr>
              <a:xfrm>
                <a:off x="2878589" y="4081481"/>
                <a:ext cx="64321" cy="64544"/>
                <a:chOff x="2878589" y="4081481"/>
                <a:chExt cx="64321" cy="64544"/>
              </a:xfrm>
            </p:grpSpPr>
            <p:sp>
              <p:nvSpPr>
                <p:cNvPr id="4249" name="Google Shape;4249;p6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1" name="Google Shape;4251;p65"/>
              <p:cNvGrpSpPr/>
              <p:nvPr/>
            </p:nvGrpSpPr>
            <p:grpSpPr>
              <a:xfrm>
                <a:off x="2525796" y="4089633"/>
                <a:ext cx="72126" cy="53788"/>
                <a:chOff x="2525796" y="4089633"/>
                <a:chExt cx="72126" cy="53788"/>
              </a:xfrm>
            </p:grpSpPr>
            <p:sp>
              <p:nvSpPr>
                <p:cNvPr id="4252" name="Google Shape;4252;p6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65"/>
              <p:cNvGrpSpPr/>
              <p:nvPr/>
            </p:nvGrpSpPr>
            <p:grpSpPr>
              <a:xfrm>
                <a:off x="2525225" y="3731058"/>
                <a:ext cx="64321" cy="64544"/>
                <a:chOff x="2525225" y="3731058"/>
                <a:chExt cx="64321" cy="64544"/>
              </a:xfrm>
            </p:grpSpPr>
            <p:sp>
              <p:nvSpPr>
                <p:cNvPr id="4255" name="Google Shape;4255;p6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0" name="Shape 4260"/>
        <p:cNvGrpSpPr/>
        <p:nvPr/>
      </p:nvGrpSpPr>
      <p:grpSpPr>
        <a:xfrm>
          <a:off x="0" y="0"/>
          <a:ext cx="0" cy="0"/>
          <a:chOff x="0" y="0"/>
          <a:chExt cx="0" cy="0"/>
        </a:xfrm>
      </p:grpSpPr>
      <p:grpSp>
        <p:nvGrpSpPr>
          <p:cNvPr id="4261" name="Google Shape;4261;p66"/>
          <p:cNvGrpSpPr/>
          <p:nvPr/>
        </p:nvGrpSpPr>
        <p:grpSpPr>
          <a:xfrm>
            <a:off x="5780153" y="1859606"/>
            <a:ext cx="671400" cy="674856"/>
            <a:chOff x="5780148" y="1859605"/>
            <a:chExt cx="671400" cy="674856"/>
          </a:xfrm>
        </p:grpSpPr>
        <p:sp>
          <p:nvSpPr>
            <p:cNvPr id="4262" name="Google Shape;4262;p66"/>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6"/>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6"/>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6"/>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66"/>
          <p:cNvGrpSpPr/>
          <p:nvPr/>
        </p:nvGrpSpPr>
        <p:grpSpPr>
          <a:xfrm>
            <a:off x="716996" y="971307"/>
            <a:ext cx="845921" cy="690752"/>
            <a:chOff x="732428" y="1198513"/>
            <a:chExt cx="845921" cy="690752"/>
          </a:xfrm>
        </p:grpSpPr>
        <p:grpSp>
          <p:nvGrpSpPr>
            <p:cNvPr id="4267" name="Google Shape;4267;p66"/>
            <p:cNvGrpSpPr/>
            <p:nvPr/>
          </p:nvGrpSpPr>
          <p:grpSpPr>
            <a:xfrm>
              <a:off x="823030" y="1198513"/>
              <a:ext cx="755319" cy="690752"/>
              <a:chOff x="823030" y="1198513"/>
              <a:chExt cx="755319" cy="690752"/>
            </a:xfrm>
          </p:grpSpPr>
          <p:sp>
            <p:nvSpPr>
              <p:cNvPr id="4268" name="Google Shape;4268;p6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0" name="Google Shape;4270;p66"/>
            <p:cNvGrpSpPr/>
            <p:nvPr/>
          </p:nvGrpSpPr>
          <p:grpSpPr>
            <a:xfrm>
              <a:off x="732428" y="1239937"/>
              <a:ext cx="739912" cy="607886"/>
              <a:chOff x="732428" y="1239937"/>
              <a:chExt cx="739912" cy="607886"/>
            </a:xfrm>
          </p:grpSpPr>
          <p:sp>
            <p:nvSpPr>
              <p:cNvPr id="4271" name="Google Shape;4271;p6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66"/>
            <p:cNvGrpSpPr/>
            <p:nvPr/>
          </p:nvGrpSpPr>
          <p:grpSpPr>
            <a:xfrm>
              <a:off x="732428" y="1277018"/>
              <a:ext cx="702832" cy="533758"/>
              <a:chOff x="732428" y="1277018"/>
              <a:chExt cx="702832" cy="533758"/>
            </a:xfrm>
          </p:grpSpPr>
          <p:sp>
            <p:nvSpPr>
              <p:cNvPr id="4274" name="Google Shape;4274;p6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6" name="Google Shape;4276;p66"/>
            <p:cNvGrpSpPr/>
            <p:nvPr/>
          </p:nvGrpSpPr>
          <p:grpSpPr>
            <a:xfrm>
              <a:off x="931170" y="1306653"/>
              <a:ext cx="647179" cy="474455"/>
              <a:chOff x="931170" y="1306653"/>
              <a:chExt cx="647179" cy="474455"/>
            </a:xfrm>
          </p:grpSpPr>
          <p:sp>
            <p:nvSpPr>
              <p:cNvPr id="4277" name="Google Shape;4277;p6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9" name="Google Shape;4279;p6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66"/>
          <p:cNvGrpSpPr/>
          <p:nvPr/>
        </p:nvGrpSpPr>
        <p:grpSpPr>
          <a:xfrm>
            <a:off x="3948605" y="971313"/>
            <a:ext cx="634656" cy="699982"/>
            <a:chOff x="5985650" y="2860025"/>
            <a:chExt cx="1396075" cy="1539775"/>
          </a:xfrm>
        </p:grpSpPr>
        <p:sp>
          <p:nvSpPr>
            <p:cNvPr id="4281" name="Google Shape;4281;p6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3" name="Google Shape;4313;p66"/>
          <p:cNvGrpSpPr/>
          <p:nvPr/>
        </p:nvGrpSpPr>
        <p:grpSpPr>
          <a:xfrm>
            <a:off x="4704254" y="971307"/>
            <a:ext cx="725845" cy="699975"/>
            <a:chOff x="4249973" y="1201875"/>
            <a:chExt cx="1958568" cy="1888762"/>
          </a:xfrm>
        </p:grpSpPr>
        <p:sp>
          <p:nvSpPr>
            <p:cNvPr id="4314" name="Google Shape;4314;p6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5" name="Google Shape;4315;p66"/>
            <p:cNvGrpSpPr/>
            <p:nvPr/>
          </p:nvGrpSpPr>
          <p:grpSpPr>
            <a:xfrm>
              <a:off x="5853086" y="1789142"/>
              <a:ext cx="355454" cy="1048099"/>
              <a:chOff x="5576108" y="2016725"/>
              <a:chExt cx="565200" cy="1666560"/>
            </a:xfrm>
          </p:grpSpPr>
          <p:sp>
            <p:nvSpPr>
              <p:cNvPr id="4316" name="Google Shape;4316;p6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17" name="Google Shape;4317;p6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8" name="Google Shape;4318;p66"/>
            <p:cNvGrpSpPr/>
            <p:nvPr/>
          </p:nvGrpSpPr>
          <p:grpSpPr>
            <a:xfrm>
              <a:off x="4869455" y="2691676"/>
              <a:ext cx="1013897" cy="398961"/>
              <a:chOff x="4012057" y="3451825"/>
              <a:chExt cx="1612175" cy="634379"/>
            </a:xfrm>
          </p:grpSpPr>
          <p:sp>
            <p:nvSpPr>
              <p:cNvPr id="4319" name="Google Shape;4319;p6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20" name="Google Shape;4320;p6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1" name="Google Shape;4321;p66"/>
            <p:cNvGrpSpPr/>
            <p:nvPr/>
          </p:nvGrpSpPr>
          <p:grpSpPr>
            <a:xfrm>
              <a:off x="4276937" y="2155961"/>
              <a:ext cx="651965" cy="891358"/>
              <a:chOff x="3069908" y="2599997"/>
              <a:chExt cx="1036675" cy="1417328"/>
            </a:xfrm>
          </p:grpSpPr>
          <p:sp>
            <p:nvSpPr>
              <p:cNvPr id="4322" name="Google Shape;4322;p6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23" name="Google Shape;4323;p6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66"/>
            <p:cNvGrpSpPr/>
            <p:nvPr/>
          </p:nvGrpSpPr>
          <p:grpSpPr>
            <a:xfrm>
              <a:off x="5054918" y="1201875"/>
              <a:ext cx="999548" cy="602711"/>
              <a:chOff x="4306958" y="1082925"/>
              <a:chExt cx="1589359" cy="958358"/>
            </a:xfrm>
          </p:grpSpPr>
          <p:sp>
            <p:nvSpPr>
              <p:cNvPr id="4325" name="Google Shape;4325;p6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26" name="Google Shape;4326;p6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66"/>
            <p:cNvGrpSpPr/>
            <p:nvPr/>
          </p:nvGrpSpPr>
          <p:grpSpPr>
            <a:xfrm>
              <a:off x="4249973" y="1303451"/>
              <a:ext cx="799317" cy="841334"/>
              <a:chOff x="3027033" y="1244439"/>
              <a:chExt cx="1270977" cy="1337786"/>
            </a:xfrm>
          </p:grpSpPr>
          <p:sp>
            <p:nvSpPr>
              <p:cNvPr id="4328" name="Google Shape;4328;p6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329" name="Google Shape;4329;p6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0" name="Google Shape;4330;p66"/>
          <p:cNvGrpSpPr/>
          <p:nvPr/>
        </p:nvGrpSpPr>
        <p:grpSpPr>
          <a:xfrm>
            <a:off x="4057119" y="1858087"/>
            <a:ext cx="750769" cy="683784"/>
            <a:chOff x="4204684" y="2104422"/>
            <a:chExt cx="699822" cy="637382"/>
          </a:xfrm>
        </p:grpSpPr>
        <p:grpSp>
          <p:nvGrpSpPr>
            <p:cNvPr id="4331" name="Google Shape;4331;p66"/>
            <p:cNvGrpSpPr/>
            <p:nvPr/>
          </p:nvGrpSpPr>
          <p:grpSpPr>
            <a:xfrm>
              <a:off x="4204684" y="2430067"/>
              <a:ext cx="342957" cy="311738"/>
              <a:chOff x="4204684" y="2430067"/>
              <a:chExt cx="342957" cy="311738"/>
            </a:xfrm>
          </p:grpSpPr>
          <p:sp>
            <p:nvSpPr>
              <p:cNvPr id="4332" name="Google Shape;4332;p6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4" name="Google Shape;4334;p66"/>
            <p:cNvGrpSpPr/>
            <p:nvPr/>
          </p:nvGrpSpPr>
          <p:grpSpPr>
            <a:xfrm>
              <a:off x="4561586" y="2430067"/>
              <a:ext cx="342920" cy="311738"/>
              <a:chOff x="4561586" y="2430067"/>
              <a:chExt cx="342920" cy="311738"/>
            </a:xfrm>
          </p:grpSpPr>
          <p:sp>
            <p:nvSpPr>
              <p:cNvPr id="4335" name="Google Shape;4335;p6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66"/>
            <p:cNvGrpSpPr/>
            <p:nvPr/>
          </p:nvGrpSpPr>
          <p:grpSpPr>
            <a:xfrm>
              <a:off x="4561586" y="2104422"/>
              <a:ext cx="342920" cy="311738"/>
              <a:chOff x="4561586" y="2104422"/>
              <a:chExt cx="342920" cy="311738"/>
            </a:xfrm>
          </p:grpSpPr>
          <p:sp>
            <p:nvSpPr>
              <p:cNvPr id="4338" name="Google Shape;4338;p6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66"/>
            <p:cNvGrpSpPr/>
            <p:nvPr/>
          </p:nvGrpSpPr>
          <p:grpSpPr>
            <a:xfrm>
              <a:off x="4204684" y="2104422"/>
              <a:ext cx="342957" cy="311664"/>
              <a:chOff x="4204684" y="2104422"/>
              <a:chExt cx="342957" cy="311664"/>
            </a:xfrm>
          </p:grpSpPr>
          <p:sp>
            <p:nvSpPr>
              <p:cNvPr id="4341" name="Google Shape;4341;p6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43" name="Google Shape;4343;p66"/>
          <p:cNvGrpSpPr/>
          <p:nvPr/>
        </p:nvGrpSpPr>
        <p:grpSpPr>
          <a:xfrm>
            <a:off x="5521552" y="971301"/>
            <a:ext cx="660591" cy="688867"/>
            <a:chOff x="5830645" y="1267368"/>
            <a:chExt cx="530340" cy="553040"/>
          </a:xfrm>
        </p:grpSpPr>
        <p:sp>
          <p:nvSpPr>
            <p:cNvPr id="4344" name="Google Shape;4344;p6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5" name="Google Shape;4345;p66"/>
            <p:cNvGrpSpPr/>
            <p:nvPr/>
          </p:nvGrpSpPr>
          <p:grpSpPr>
            <a:xfrm>
              <a:off x="5830645" y="1267368"/>
              <a:ext cx="259743" cy="269909"/>
              <a:chOff x="5830645" y="1267368"/>
              <a:chExt cx="259743" cy="269909"/>
            </a:xfrm>
          </p:grpSpPr>
          <p:sp>
            <p:nvSpPr>
              <p:cNvPr id="4346" name="Google Shape;4346;p6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8" name="Google Shape;4348;p66"/>
            <p:cNvGrpSpPr/>
            <p:nvPr/>
          </p:nvGrpSpPr>
          <p:grpSpPr>
            <a:xfrm>
              <a:off x="6101293" y="1267368"/>
              <a:ext cx="259692" cy="269909"/>
              <a:chOff x="6101293" y="1267368"/>
              <a:chExt cx="259692" cy="269909"/>
            </a:xfrm>
          </p:grpSpPr>
          <p:sp>
            <p:nvSpPr>
              <p:cNvPr id="4349" name="Google Shape;4349;p6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1" name="Google Shape;4351;p66"/>
            <p:cNvGrpSpPr/>
            <p:nvPr/>
          </p:nvGrpSpPr>
          <p:grpSpPr>
            <a:xfrm>
              <a:off x="5830645" y="1550500"/>
              <a:ext cx="259692" cy="269909"/>
              <a:chOff x="5830645" y="1550500"/>
              <a:chExt cx="259692" cy="269909"/>
            </a:xfrm>
          </p:grpSpPr>
          <p:sp>
            <p:nvSpPr>
              <p:cNvPr id="4352" name="Google Shape;4352;p6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4" name="Google Shape;4354;p66"/>
            <p:cNvGrpSpPr/>
            <p:nvPr/>
          </p:nvGrpSpPr>
          <p:grpSpPr>
            <a:xfrm>
              <a:off x="6101293" y="1550500"/>
              <a:ext cx="259692" cy="269909"/>
              <a:chOff x="6101293" y="1550500"/>
              <a:chExt cx="259692" cy="269909"/>
            </a:xfrm>
          </p:grpSpPr>
          <p:sp>
            <p:nvSpPr>
              <p:cNvPr id="4355" name="Google Shape;4355;p6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57" name="Google Shape;4357;p66"/>
          <p:cNvGrpSpPr/>
          <p:nvPr/>
        </p:nvGrpSpPr>
        <p:grpSpPr>
          <a:xfrm>
            <a:off x="723705" y="1861761"/>
            <a:ext cx="697154" cy="679574"/>
            <a:chOff x="2679875" y="2361475"/>
            <a:chExt cx="780425" cy="760575"/>
          </a:xfrm>
        </p:grpSpPr>
        <p:sp>
          <p:nvSpPr>
            <p:cNvPr id="4358" name="Google Shape;4358;p6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4" name="Google Shape;4364;p66"/>
          <p:cNvGrpSpPr/>
          <p:nvPr/>
        </p:nvGrpSpPr>
        <p:grpSpPr>
          <a:xfrm>
            <a:off x="3122864" y="971353"/>
            <a:ext cx="735829" cy="684547"/>
            <a:chOff x="3351965" y="1148808"/>
            <a:chExt cx="750770" cy="698375"/>
          </a:xfrm>
        </p:grpSpPr>
        <p:grpSp>
          <p:nvGrpSpPr>
            <p:cNvPr id="4365" name="Google Shape;4365;p66"/>
            <p:cNvGrpSpPr/>
            <p:nvPr/>
          </p:nvGrpSpPr>
          <p:grpSpPr>
            <a:xfrm>
              <a:off x="3586796" y="1148808"/>
              <a:ext cx="294857" cy="286830"/>
              <a:chOff x="3750225" y="1774000"/>
              <a:chExt cx="149575" cy="145525"/>
            </a:xfrm>
          </p:grpSpPr>
          <p:sp>
            <p:nvSpPr>
              <p:cNvPr id="4366" name="Google Shape;4366;p6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8" name="Google Shape;4368;p66"/>
            <p:cNvGrpSpPr/>
            <p:nvPr/>
          </p:nvGrpSpPr>
          <p:grpSpPr>
            <a:xfrm>
              <a:off x="3779245" y="1375768"/>
              <a:ext cx="323490" cy="286978"/>
              <a:chOff x="3847850" y="1889150"/>
              <a:chExt cx="164100" cy="145600"/>
            </a:xfrm>
          </p:grpSpPr>
          <p:sp>
            <p:nvSpPr>
              <p:cNvPr id="4369" name="Google Shape;4369;p6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1" name="Google Shape;4371;p66"/>
            <p:cNvGrpSpPr/>
            <p:nvPr/>
          </p:nvGrpSpPr>
          <p:grpSpPr>
            <a:xfrm>
              <a:off x="3351965" y="1330435"/>
              <a:ext cx="295449" cy="285401"/>
              <a:chOff x="3631100" y="1866150"/>
              <a:chExt cx="149875" cy="144800"/>
            </a:xfrm>
          </p:grpSpPr>
          <p:sp>
            <p:nvSpPr>
              <p:cNvPr id="4372" name="Google Shape;4372;p6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4" name="Google Shape;4374;p66"/>
            <p:cNvGrpSpPr/>
            <p:nvPr/>
          </p:nvGrpSpPr>
          <p:grpSpPr>
            <a:xfrm>
              <a:off x="3548208" y="1560352"/>
              <a:ext cx="294808" cy="286830"/>
              <a:chOff x="3730650" y="1982800"/>
              <a:chExt cx="149550" cy="145525"/>
            </a:xfrm>
          </p:grpSpPr>
          <p:sp>
            <p:nvSpPr>
              <p:cNvPr id="4375" name="Google Shape;4375;p6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77" name="Google Shape;4377;p66"/>
          <p:cNvGrpSpPr/>
          <p:nvPr/>
        </p:nvGrpSpPr>
        <p:grpSpPr>
          <a:xfrm>
            <a:off x="7624517" y="971307"/>
            <a:ext cx="804565" cy="677795"/>
            <a:chOff x="7636443" y="1204988"/>
            <a:chExt cx="804565" cy="677795"/>
          </a:xfrm>
        </p:grpSpPr>
        <p:grpSp>
          <p:nvGrpSpPr>
            <p:cNvPr id="4378" name="Google Shape;4378;p66"/>
            <p:cNvGrpSpPr/>
            <p:nvPr/>
          </p:nvGrpSpPr>
          <p:grpSpPr>
            <a:xfrm>
              <a:off x="7636443" y="1509705"/>
              <a:ext cx="804565" cy="373078"/>
              <a:chOff x="7636443" y="1509705"/>
              <a:chExt cx="804565" cy="373078"/>
            </a:xfrm>
          </p:grpSpPr>
          <p:sp>
            <p:nvSpPr>
              <p:cNvPr id="4379" name="Google Shape;4379;p6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66"/>
            <p:cNvGrpSpPr/>
            <p:nvPr/>
          </p:nvGrpSpPr>
          <p:grpSpPr>
            <a:xfrm>
              <a:off x="7636443" y="1408133"/>
              <a:ext cx="804565" cy="373078"/>
              <a:chOff x="7636443" y="1408133"/>
              <a:chExt cx="804565" cy="373078"/>
            </a:xfrm>
          </p:grpSpPr>
          <p:sp>
            <p:nvSpPr>
              <p:cNvPr id="4382" name="Google Shape;4382;p6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66"/>
            <p:cNvGrpSpPr/>
            <p:nvPr/>
          </p:nvGrpSpPr>
          <p:grpSpPr>
            <a:xfrm>
              <a:off x="7636443" y="1306560"/>
              <a:ext cx="804565" cy="373078"/>
              <a:chOff x="7636443" y="1306560"/>
              <a:chExt cx="804565" cy="373078"/>
            </a:xfrm>
          </p:grpSpPr>
          <p:sp>
            <p:nvSpPr>
              <p:cNvPr id="4385" name="Google Shape;4385;p6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66"/>
            <p:cNvGrpSpPr/>
            <p:nvPr/>
          </p:nvGrpSpPr>
          <p:grpSpPr>
            <a:xfrm>
              <a:off x="7636443" y="1204988"/>
              <a:ext cx="804565" cy="373078"/>
              <a:chOff x="7636443" y="1204988"/>
              <a:chExt cx="804565" cy="373078"/>
            </a:xfrm>
          </p:grpSpPr>
          <p:sp>
            <p:nvSpPr>
              <p:cNvPr id="4388" name="Google Shape;4388;p6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90" name="Google Shape;4390;p66"/>
          <p:cNvGrpSpPr/>
          <p:nvPr/>
        </p:nvGrpSpPr>
        <p:grpSpPr>
          <a:xfrm>
            <a:off x="4963363" y="1878721"/>
            <a:ext cx="661339" cy="661188"/>
            <a:chOff x="3990000" y="975400"/>
            <a:chExt cx="3934200" cy="3933300"/>
          </a:xfrm>
        </p:grpSpPr>
        <p:sp>
          <p:nvSpPr>
            <p:cNvPr id="4391" name="Google Shape;4391;p6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66"/>
          <p:cNvGrpSpPr/>
          <p:nvPr/>
        </p:nvGrpSpPr>
        <p:grpSpPr>
          <a:xfrm>
            <a:off x="6607011" y="1857359"/>
            <a:ext cx="868881" cy="684241"/>
            <a:chOff x="6598259" y="2078634"/>
            <a:chExt cx="868881" cy="684241"/>
          </a:xfrm>
        </p:grpSpPr>
        <p:sp>
          <p:nvSpPr>
            <p:cNvPr id="4396" name="Google Shape;4396;p6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2" name="Google Shape;4402;p66"/>
            <p:cNvGrpSpPr/>
            <p:nvPr/>
          </p:nvGrpSpPr>
          <p:grpSpPr>
            <a:xfrm>
              <a:off x="6808175" y="2078634"/>
              <a:ext cx="452229" cy="684241"/>
              <a:chOff x="6808175" y="2078634"/>
              <a:chExt cx="452229" cy="684241"/>
            </a:xfrm>
          </p:grpSpPr>
          <p:sp>
            <p:nvSpPr>
              <p:cNvPr id="4403" name="Google Shape;4403;p6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9" name="Google Shape;4409;p66"/>
              <p:cNvGrpSpPr/>
              <p:nvPr/>
            </p:nvGrpSpPr>
            <p:grpSpPr>
              <a:xfrm>
                <a:off x="6821586" y="2078634"/>
                <a:ext cx="426871" cy="684241"/>
                <a:chOff x="6821586" y="2078634"/>
                <a:chExt cx="426871" cy="684241"/>
              </a:xfrm>
            </p:grpSpPr>
            <p:grpSp>
              <p:nvGrpSpPr>
                <p:cNvPr id="4410" name="Google Shape;4410;p66"/>
                <p:cNvGrpSpPr/>
                <p:nvPr/>
              </p:nvGrpSpPr>
              <p:grpSpPr>
                <a:xfrm>
                  <a:off x="6821586" y="2078634"/>
                  <a:ext cx="426871" cy="684241"/>
                  <a:chOff x="6821586" y="2078634"/>
                  <a:chExt cx="426871" cy="684241"/>
                </a:xfrm>
              </p:grpSpPr>
              <p:sp>
                <p:nvSpPr>
                  <p:cNvPr id="4411" name="Google Shape;4411;p6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0" name="Google Shape;4430;p6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36" name="Google Shape;4436;p66"/>
          <p:cNvGrpSpPr/>
          <p:nvPr/>
        </p:nvGrpSpPr>
        <p:grpSpPr>
          <a:xfrm>
            <a:off x="716994" y="3531369"/>
            <a:ext cx="1340789" cy="640830"/>
            <a:chOff x="238125" y="1151100"/>
            <a:chExt cx="7139450" cy="3412300"/>
          </a:xfrm>
        </p:grpSpPr>
        <p:sp>
          <p:nvSpPr>
            <p:cNvPr id="4437" name="Google Shape;4437;p6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9" name="Google Shape;4449;p66"/>
          <p:cNvGrpSpPr/>
          <p:nvPr/>
        </p:nvGrpSpPr>
        <p:grpSpPr>
          <a:xfrm>
            <a:off x="5584217" y="2734650"/>
            <a:ext cx="985357" cy="585764"/>
            <a:chOff x="5145061" y="2881789"/>
            <a:chExt cx="1107641" cy="658458"/>
          </a:xfrm>
        </p:grpSpPr>
        <p:grpSp>
          <p:nvGrpSpPr>
            <p:cNvPr id="4450" name="Google Shape;4450;p66"/>
            <p:cNvGrpSpPr/>
            <p:nvPr/>
          </p:nvGrpSpPr>
          <p:grpSpPr>
            <a:xfrm>
              <a:off x="5722989" y="3244587"/>
              <a:ext cx="529713" cy="295659"/>
              <a:chOff x="5722989" y="3244587"/>
              <a:chExt cx="529713" cy="295659"/>
            </a:xfrm>
          </p:grpSpPr>
          <p:sp>
            <p:nvSpPr>
              <p:cNvPr id="4451" name="Google Shape;4451;p6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452" name="Google Shape;4452;p6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453" name="Google Shape;4453;p66"/>
            <p:cNvGrpSpPr/>
            <p:nvPr/>
          </p:nvGrpSpPr>
          <p:grpSpPr>
            <a:xfrm>
              <a:off x="5145061" y="3244587"/>
              <a:ext cx="536807" cy="295659"/>
              <a:chOff x="5145061" y="3244587"/>
              <a:chExt cx="536807" cy="295659"/>
            </a:xfrm>
          </p:grpSpPr>
          <p:sp>
            <p:nvSpPr>
              <p:cNvPr id="4454" name="Google Shape;4454;p6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455" name="Google Shape;4455;p6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456" name="Google Shape;4456;p66"/>
            <p:cNvGrpSpPr/>
            <p:nvPr/>
          </p:nvGrpSpPr>
          <p:grpSpPr>
            <a:xfrm>
              <a:off x="5341327" y="2898245"/>
              <a:ext cx="532309" cy="614891"/>
              <a:chOff x="5341327" y="2898245"/>
              <a:chExt cx="532309" cy="614891"/>
            </a:xfrm>
          </p:grpSpPr>
          <p:sp>
            <p:nvSpPr>
              <p:cNvPr id="4457" name="Google Shape;4457;p6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458" name="Google Shape;4458;p6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459" name="Google Shape;4459;p66"/>
            <p:cNvGrpSpPr/>
            <p:nvPr/>
          </p:nvGrpSpPr>
          <p:grpSpPr>
            <a:xfrm>
              <a:off x="5532290" y="2881789"/>
              <a:ext cx="620516" cy="305456"/>
              <a:chOff x="5532290" y="2881789"/>
              <a:chExt cx="620516" cy="305456"/>
            </a:xfrm>
          </p:grpSpPr>
          <p:sp>
            <p:nvSpPr>
              <p:cNvPr id="4460" name="Google Shape;4460;p6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461" name="Google Shape;4461;p6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462" name="Google Shape;4462;p66"/>
          <p:cNvGrpSpPr/>
          <p:nvPr/>
        </p:nvGrpSpPr>
        <p:grpSpPr>
          <a:xfrm>
            <a:off x="8163140" y="3526708"/>
            <a:ext cx="269068" cy="645491"/>
            <a:chOff x="7026852" y="3311869"/>
            <a:chExt cx="434331" cy="1041954"/>
          </a:xfrm>
        </p:grpSpPr>
        <p:sp>
          <p:nvSpPr>
            <p:cNvPr id="4463" name="Google Shape;4463;p6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6" name="Google Shape;4466;p66"/>
          <p:cNvGrpSpPr/>
          <p:nvPr/>
        </p:nvGrpSpPr>
        <p:grpSpPr>
          <a:xfrm>
            <a:off x="6179721" y="3565945"/>
            <a:ext cx="293882" cy="293836"/>
            <a:chOff x="4873519" y="3311869"/>
            <a:chExt cx="499374" cy="499296"/>
          </a:xfrm>
        </p:grpSpPr>
        <p:sp>
          <p:nvSpPr>
            <p:cNvPr id="4467" name="Google Shape;4467;p6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66"/>
          <p:cNvGrpSpPr/>
          <p:nvPr/>
        </p:nvGrpSpPr>
        <p:grpSpPr>
          <a:xfrm>
            <a:off x="6179721" y="3878317"/>
            <a:ext cx="293882" cy="293882"/>
            <a:chOff x="4873519" y="3875839"/>
            <a:chExt cx="499374" cy="499374"/>
          </a:xfrm>
        </p:grpSpPr>
        <p:sp>
          <p:nvSpPr>
            <p:cNvPr id="4470" name="Google Shape;4470;p6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66"/>
          <p:cNvGrpSpPr/>
          <p:nvPr/>
        </p:nvGrpSpPr>
        <p:grpSpPr>
          <a:xfrm>
            <a:off x="2410248" y="1850269"/>
            <a:ext cx="698104" cy="698208"/>
            <a:chOff x="2565073" y="2075876"/>
            <a:chExt cx="672482" cy="672518"/>
          </a:xfrm>
        </p:grpSpPr>
        <p:sp>
          <p:nvSpPr>
            <p:cNvPr id="4473" name="Google Shape;4473;p6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9" name="Google Shape;4479;p66"/>
          <p:cNvGrpSpPr/>
          <p:nvPr/>
        </p:nvGrpSpPr>
        <p:grpSpPr>
          <a:xfrm>
            <a:off x="5633660" y="3534870"/>
            <a:ext cx="438354" cy="637329"/>
            <a:chOff x="1697726" y="3244179"/>
            <a:chExt cx="788124" cy="1146069"/>
          </a:xfrm>
        </p:grpSpPr>
        <p:sp>
          <p:nvSpPr>
            <p:cNvPr id="4480" name="Google Shape;4480;p6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2" name="Google Shape;4482;p66"/>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3" name="Google Shape;4483;p66"/>
          <p:cNvGrpSpPr/>
          <p:nvPr/>
        </p:nvGrpSpPr>
        <p:grpSpPr>
          <a:xfrm>
            <a:off x="7634874" y="1863232"/>
            <a:ext cx="799565" cy="670282"/>
            <a:chOff x="7617850" y="2063282"/>
            <a:chExt cx="799565" cy="670282"/>
          </a:xfrm>
        </p:grpSpPr>
        <p:cxnSp>
          <p:nvCxnSpPr>
            <p:cNvPr id="4484" name="Google Shape;4484;p6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85" name="Google Shape;4485;p6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86" name="Google Shape;4486;p6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87" name="Google Shape;4487;p6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88" name="Google Shape;4488;p6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489" name="Google Shape;4489;p6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490" name="Google Shape;4490;p66"/>
            <p:cNvGrpSpPr/>
            <p:nvPr/>
          </p:nvGrpSpPr>
          <p:grpSpPr>
            <a:xfrm>
              <a:off x="7734309" y="2063282"/>
              <a:ext cx="570957" cy="620095"/>
              <a:chOff x="7734309" y="2063282"/>
              <a:chExt cx="570957" cy="620095"/>
            </a:xfrm>
          </p:grpSpPr>
          <p:grpSp>
            <p:nvGrpSpPr>
              <p:cNvPr id="4491" name="Google Shape;4491;p66"/>
              <p:cNvGrpSpPr/>
              <p:nvPr/>
            </p:nvGrpSpPr>
            <p:grpSpPr>
              <a:xfrm>
                <a:off x="8031573" y="2063282"/>
                <a:ext cx="273693" cy="620095"/>
                <a:chOff x="8031573" y="2063282"/>
                <a:chExt cx="273693" cy="620095"/>
              </a:xfrm>
            </p:grpSpPr>
            <p:sp>
              <p:nvSpPr>
                <p:cNvPr id="4492" name="Google Shape;4492;p6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6" name="Google Shape;4496;p66"/>
              <p:cNvGrpSpPr/>
              <p:nvPr/>
            </p:nvGrpSpPr>
            <p:grpSpPr>
              <a:xfrm flipH="1">
                <a:off x="7734309" y="2063282"/>
                <a:ext cx="273693" cy="620095"/>
                <a:chOff x="8031573" y="2063282"/>
                <a:chExt cx="273693" cy="620095"/>
              </a:xfrm>
            </p:grpSpPr>
            <p:sp>
              <p:nvSpPr>
                <p:cNvPr id="4497" name="Google Shape;4497;p6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501" name="Google Shape;4501;p66"/>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6"/>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3" name="Google Shape;4503;p66"/>
          <p:cNvGrpSpPr/>
          <p:nvPr/>
        </p:nvGrpSpPr>
        <p:grpSpPr>
          <a:xfrm>
            <a:off x="7821480" y="2716716"/>
            <a:ext cx="602567" cy="601884"/>
            <a:chOff x="1186975" y="238125"/>
            <a:chExt cx="5244275" cy="5238325"/>
          </a:xfrm>
        </p:grpSpPr>
        <p:sp>
          <p:nvSpPr>
            <p:cNvPr id="4504" name="Google Shape;4504;p6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8" name="Google Shape;4508;p66"/>
          <p:cNvGrpSpPr/>
          <p:nvPr/>
        </p:nvGrpSpPr>
        <p:grpSpPr>
          <a:xfrm>
            <a:off x="3264218" y="1856199"/>
            <a:ext cx="651848" cy="687338"/>
            <a:chOff x="3400515" y="2056248"/>
            <a:chExt cx="698134" cy="735987"/>
          </a:xfrm>
        </p:grpSpPr>
        <p:grpSp>
          <p:nvGrpSpPr>
            <p:cNvPr id="4509" name="Google Shape;4509;p66"/>
            <p:cNvGrpSpPr/>
            <p:nvPr/>
          </p:nvGrpSpPr>
          <p:grpSpPr>
            <a:xfrm>
              <a:off x="3400515" y="2283913"/>
              <a:ext cx="312919" cy="219900"/>
              <a:chOff x="3400515" y="2283913"/>
              <a:chExt cx="312919" cy="219900"/>
            </a:xfrm>
          </p:grpSpPr>
          <p:sp>
            <p:nvSpPr>
              <p:cNvPr id="4510" name="Google Shape;4510;p6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11" name="Google Shape;4511;p6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512" name="Google Shape;4512;p66"/>
            <p:cNvGrpSpPr/>
            <p:nvPr/>
          </p:nvGrpSpPr>
          <p:grpSpPr>
            <a:xfrm>
              <a:off x="3547823" y="2461089"/>
              <a:ext cx="219900" cy="331146"/>
              <a:chOff x="3547823" y="2461089"/>
              <a:chExt cx="219900" cy="331146"/>
            </a:xfrm>
          </p:grpSpPr>
          <p:sp>
            <p:nvSpPr>
              <p:cNvPr id="4513" name="Google Shape;4513;p6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14" name="Google Shape;4514;p6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515" name="Google Shape;4515;p66"/>
            <p:cNvGrpSpPr/>
            <p:nvPr/>
          </p:nvGrpSpPr>
          <p:grpSpPr>
            <a:xfrm>
              <a:off x="3734138" y="2461089"/>
              <a:ext cx="219900" cy="331146"/>
              <a:chOff x="3734138" y="2461089"/>
              <a:chExt cx="219900" cy="331146"/>
            </a:xfrm>
          </p:grpSpPr>
          <p:sp>
            <p:nvSpPr>
              <p:cNvPr id="4516" name="Google Shape;4516;p6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17" name="Google Shape;4517;p6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518" name="Google Shape;4518;p66"/>
            <p:cNvGrpSpPr/>
            <p:nvPr/>
          </p:nvGrpSpPr>
          <p:grpSpPr>
            <a:xfrm>
              <a:off x="3787560" y="2281742"/>
              <a:ext cx="311089" cy="219900"/>
              <a:chOff x="3787560" y="2281742"/>
              <a:chExt cx="311089" cy="219900"/>
            </a:xfrm>
          </p:grpSpPr>
          <p:sp>
            <p:nvSpPr>
              <p:cNvPr id="4519" name="Google Shape;4519;p6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520" name="Google Shape;4520;p6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521" name="Google Shape;4521;p66"/>
            <p:cNvGrpSpPr/>
            <p:nvPr/>
          </p:nvGrpSpPr>
          <p:grpSpPr>
            <a:xfrm>
              <a:off x="3637290" y="2056248"/>
              <a:ext cx="219900" cy="330736"/>
              <a:chOff x="3637290" y="2056248"/>
              <a:chExt cx="219900" cy="330736"/>
            </a:xfrm>
          </p:grpSpPr>
          <p:sp>
            <p:nvSpPr>
              <p:cNvPr id="4522" name="Google Shape;4522;p6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523" name="Google Shape;4523;p6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524" name="Google Shape;4524;p66"/>
          <p:cNvGrpSpPr/>
          <p:nvPr/>
        </p:nvGrpSpPr>
        <p:grpSpPr>
          <a:xfrm>
            <a:off x="2555923" y="2726206"/>
            <a:ext cx="1268144" cy="592394"/>
            <a:chOff x="238125" y="1188750"/>
            <a:chExt cx="7140450" cy="3335550"/>
          </a:xfrm>
        </p:grpSpPr>
        <p:sp>
          <p:nvSpPr>
            <p:cNvPr id="4525" name="Google Shape;4525;p6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0" name="Google Shape;4530;p66"/>
          <p:cNvGrpSpPr/>
          <p:nvPr/>
        </p:nvGrpSpPr>
        <p:grpSpPr>
          <a:xfrm>
            <a:off x="6663824" y="2728360"/>
            <a:ext cx="1053944" cy="590147"/>
            <a:chOff x="238125" y="1335475"/>
            <a:chExt cx="5418735" cy="3034175"/>
          </a:xfrm>
        </p:grpSpPr>
        <p:sp>
          <p:nvSpPr>
            <p:cNvPr id="4531" name="Google Shape;4531;p6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4" name="Google Shape;4534;p66"/>
          <p:cNvGrpSpPr/>
          <p:nvPr/>
        </p:nvGrpSpPr>
        <p:grpSpPr>
          <a:xfrm>
            <a:off x="4094633" y="3533260"/>
            <a:ext cx="1268207" cy="638939"/>
            <a:chOff x="3967651" y="3645904"/>
            <a:chExt cx="1479304" cy="745292"/>
          </a:xfrm>
        </p:grpSpPr>
        <p:grpSp>
          <p:nvGrpSpPr>
            <p:cNvPr id="4535" name="Google Shape;4535;p66"/>
            <p:cNvGrpSpPr/>
            <p:nvPr/>
          </p:nvGrpSpPr>
          <p:grpSpPr>
            <a:xfrm>
              <a:off x="3967651" y="4009026"/>
              <a:ext cx="1479304" cy="382170"/>
              <a:chOff x="3967651" y="4009026"/>
              <a:chExt cx="1479304" cy="382170"/>
            </a:xfrm>
          </p:grpSpPr>
          <p:grpSp>
            <p:nvGrpSpPr>
              <p:cNvPr id="4536" name="Google Shape;4536;p66"/>
              <p:cNvGrpSpPr/>
              <p:nvPr/>
            </p:nvGrpSpPr>
            <p:grpSpPr>
              <a:xfrm>
                <a:off x="4892216" y="4195630"/>
                <a:ext cx="554739" cy="195566"/>
                <a:chOff x="3604375" y="4892160"/>
                <a:chExt cx="1651500" cy="582215"/>
              </a:xfrm>
            </p:grpSpPr>
            <p:sp>
              <p:nvSpPr>
                <p:cNvPr id="4537" name="Google Shape;4537;p6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9" name="Google Shape;4539;p66"/>
              <p:cNvGrpSpPr/>
              <p:nvPr/>
            </p:nvGrpSpPr>
            <p:grpSpPr>
              <a:xfrm>
                <a:off x="3967651" y="4146303"/>
                <a:ext cx="579402" cy="244893"/>
                <a:chOff x="851875" y="4745310"/>
                <a:chExt cx="1724925" cy="729065"/>
              </a:xfrm>
            </p:grpSpPr>
            <p:sp>
              <p:nvSpPr>
                <p:cNvPr id="4540" name="Google Shape;4540;p6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2" name="Google Shape;4542;p66"/>
              <p:cNvGrpSpPr/>
              <p:nvPr/>
            </p:nvGrpSpPr>
            <p:grpSpPr>
              <a:xfrm>
                <a:off x="4460753" y="4009026"/>
                <a:ext cx="493110" cy="382170"/>
                <a:chOff x="2319875" y="4336625"/>
                <a:chExt cx="1468025" cy="1137750"/>
              </a:xfrm>
            </p:grpSpPr>
            <p:sp>
              <p:nvSpPr>
                <p:cNvPr id="4543" name="Google Shape;4543;p6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5" name="Google Shape;4545;p66"/>
            <p:cNvGrpSpPr/>
            <p:nvPr/>
          </p:nvGrpSpPr>
          <p:grpSpPr>
            <a:xfrm>
              <a:off x="4479443" y="3645904"/>
              <a:ext cx="455965" cy="388789"/>
              <a:chOff x="2957425" y="238100"/>
              <a:chExt cx="1910200" cy="1628775"/>
            </a:xfrm>
          </p:grpSpPr>
          <p:sp>
            <p:nvSpPr>
              <p:cNvPr id="4546" name="Google Shape;4546;p6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6" name="Google Shape;4556;p66"/>
          <p:cNvGrpSpPr/>
          <p:nvPr/>
        </p:nvGrpSpPr>
        <p:grpSpPr>
          <a:xfrm>
            <a:off x="2480746" y="3534460"/>
            <a:ext cx="1243128" cy="637739"/>
            <a:chOff x="2496310" y="3693351"/>
            <a:chExt cx="1342906" cy="688926"/>
          </a:xfrm>
        </p:grpSpPr>
        <p:grpSp>
          <p:nvGrpSpPr>
            <p:cNvPr id="4557" name="Google Shape;4557;p66"/>
            <p:cNvGrpSpPr/>
            <p:nvPr/>
          </p:nvGrpSpPr>
          <p:grpSpPr>
            <a:xfrm>
              <a:off x="2496310" y="3693351"/>
              <a:ext cx="1342906" cy="688875"/>
              <a:chOff x="2496310" y="3693351"/>
              <a:chExt cx="1342906" cy="688875"/>
            </a:xfrm>
          </p:grpSpPr>
          <p:sp>
            <p:nvSpPr>
              <p:cNvPr id="4558" name="Google Shape;4558;p6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64" name="Google Shape;4564;p66"/>
              <p:cNvCxnSpPr>
                <a:stCxn id="456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565" name="Google Shape;4565;p66"/>
              <p:cNvCxnSpPr>
                <a:stCxn id="455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566" name="Google Shape;4566;p66"/>
              <p:cNvCxnSpPr>
                <a:stCxn id="456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567" name="Google Shape;4567;p66"/>
              <p:cNvCxnSpPr>
                <a:stCxn id="456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568" name="Google Shape;4568;p66"/>
              <p:cNvCxnSpPr>
                <a:stCxn id="456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569" name="Google Shape;4569;p66"/>
            <p:cNvGrpSpPr/>
            <p:nvPr/>
          </p:nvGrpSpPr>
          <p:grpSpPr>
            <a:xfrm>
              <a:off x="2675275" y="3930557"/>
              <a:ext cx="1003306" cy="451719"/>
              <a:chOff x="2675275" y="4174282"/>
              <a:chExt cx="1003306" cy="451719"/>
            </a:xfrm>
          </p:grpSpPr>
          <p:sp>
            <p:nvSpPr>
              <p:cNvPr id="4570" name="Google Shape;4570;p6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73" name="Google Shape;4573;p66"/>
          <p:cNvGrpSpPr/>
          <p:nvPr/>
        </p:nvGrpSpPr>
        <p:grpSpPr>
          <a:xfrm>
            <a:off x="1654417" y="971307"/>
            <a:ext cx="574511" cy="874709"/>
            <a:chOff x="1715404" y="1112080"/>
            <a:chExt cx="642270" cy="977984"/>
          </a:xfrm>
        </p:grpSpPr>
        <p:grpSp>
          <p:nvGrpSpPr>
            <p:cNvPr id="4574" name="Google Shape;4574;p66"/>
            <p:cNvGrpSpPr/>
            <p:nvPr/>
          </p:nvGrpSpPr>
          <p:grpSpPr>
            <a:xfrm>
              <a:off x="1715404" y="1112080"/>
              <a:ext cx="642270" cy="977984"/>
              <a:chOff x="1715404" y="1112080"/>
              <a:chExt cx="642270" cy="977984"/>
            </a:xfrm>
          </p:grpSpPr>
          <p:sp>
            <p:nvSpPr>
              <p:cNvPr id="4575" name="Google Shape;4575;p6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66"/>
            <p:cNvGrpSpPr/>
            <p:nvPr/>
          </p:nvGrpSpPr>
          <p:grpSpPr>
            <a:xfrm>
              <a:off x="1768927" y="1165603"/>
              <a:ext cx="535225" cy="851367"/>
              <a:chOff x="1768927" y="1165603"/>
              <a:chExt cx="535225" cy="851367"/>
            </a:xfrm>
          </p:grpSpPr>
          <p:sp>
            <p:nvSpPr>
              <p:cNvPr id="4578" name="Google Shape;4578;p6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66"/>
            <p:cNvGrpSpPr/>
            <p:nvPr/>
          </p:nvGrpSpPr>
          <p:grpSpPr>
            <a:xfrm>
              <a:off x="1822449" y="1219125"/>
              <a:ext cx="428180" cy="718859"/>
              <a:chOff x="1822449" y="1219125"/>
              <a:chExt cx="428180" cy="718859"/>
            </a:xfrm>
          </p:grpSpPr>
          <p:sp>
            <p:nvSpPr>
              <p:cNvPr id="4581" name="Google Shape;4581;p6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66"/>
            <p:cNvGrpSpPr/>
            <p:nvPr/>
          </p:nvGrpSpPr>
          <p:grpSpPr>
            <a:xfrm>
              <a:off x="1875972" y="1272648"/>
              <a:ext cx="321135" cy="586939"/>
              <a:chOff x="1875972" y="1272648"/>
              <a:chExt cx="321135" cy="586939"/>
            </a:xfrm>
          </p:grpSpPr>
          <p:sp>
            <p:nvSpPr>
              <p:cNvPr id="4584" name="Google Shape;4584;p6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86" name="Google Shape;4586;p66"/>
          <p:cNvGrpSpPr/>
          <p:nvPr/>
        </p:nvGrpSpPr>
        <p:grpSpPr>
          <a:xfrm>
            <a:off x="7761578" y="3528028"/>
            <a:ext cx="293855" cy="644170"/>
            <a:chOff x="241025" y="3151575"/>
            <a:chExt cx="293855" cy="644170"/>
          </a:xfrm>
        </p:grpSpPr>
        <p:sp>
          <p:nvSpPr>
            <p:cNvPr id="4587" name="Google Shape;4587;p6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9" name="Google Shape;4589;p66"/>
          <p:cNvGrpSpPr/>
          <p:nvPr/>
        </p:nvGrpSpPr>
        <p:grpSpPr>
          <a:xfrm>
            <a:off x="709562" y="2728028"/>
            <a:ext cx="1779649" cy="591620"/>
            <a:chOff x="246070" y="1983375"/>
            <a:chExt cx="1855347" cy="616849"/>
          </a:xfrm>
        </p:grpSpPr>
        <p:sp>
          <p:nvSpPr>
            <p:cNvPr id="4590" name="Google Shape;4590;p6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9" name="Google Shape;4599;p66"/>
          <p:cNvGrpSpPr/>
          <p:nvPr/>
        </p:nvGrpSpPr>
        <p:grpSpPr>
          <a:xfrm>
            <a:off x="2320428" y="971307"/>
            <a:ext cx="711055" cy="745993"/>
            <a:chOff x="2496269" y="1171698"/>
            <a:chExt cx="761953" cy="799392"/>
          </a:xfrm>
        </p:grpSpPr>
        <p:grpSp>
          <p:nvGrpSpPr>
            <p:cNvPr id="4600" name="Google Shape;4600;p66"/>
            <p:cNvGrpSpPr/>
            <p:nvPr/>
          </p:nvGrpSpPr>
          <p:grpSpPr>
            <a:xfrm>
              <a:off x="2496269" y="1171698"/>
              <a:ext cx="761953" cy="723022"/>
              <a:chOff x="2496269" y="1171698"/>
              <a:chExt cx="761953" cy="723022"/>
            </a:xfrm>
          </p:grpSpPr>
          <p:sp>
            <p:nvSpPr>
              <p:cNvPr id="4601" name="Google Shape;4601;p6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3" name="Google Shape;4603;p66"/>
              <p:cNvGrpSpPr/>
              <p:nvPr/>
            </p:nvGrpSpPr>
            <p:grpSpPr>
              <a:xfrm>
                <a:off x="2496269" y="1171698"/>
                <a:ext cx="761953" cy="723022"/>
                <a:chOff x="2496269" y="1120652"/>
                <a:chExt cx="761953" cy="723022"/>
              </a:xfrm>
            </p:grpSpPr>
            <p:grpSp>
              <p:nvGrpSpPr>
                <p:cNvPr id="4604" name="Google Shape;4604;p66"/>
                <p:cNvGrpSpPr/>
                <p:nvPr/>
              </p:nvGrpSpPr>
              <p:grpSpPr>
                <a:xfrm>
                  <a:off x="2496269" y="1120652"/>
                  <a:ext cx="761953" cy="723022"/>
                  <a:chOff x="2496269" y="1120652"/>
                  <a:chExt cx="761953" cy="723022"/>
                </a:xfrm>
              </p:grpSpPr>
              <p:grpSp>
                <p:nvGrpSpPr>
                  <p:cNvPr id="4605" name="Google Shape;4605;p66"/>
                  <p:cNvGrpSpPr/>
                  <p:nvPr/>
                </p:nvGrpSpPr>
                <p:grpSpPr>
                  <a:xfrm>
                    <a:off x="2496269" y="1304589"/>
                    <a:ext cx="407089" cy="305057"/>
                    <a:chOff x="2496269" y="1304589"/>
                    <a:chExt cx="407089" cy="305057"/>
                  </a:xfrm>
                </p:grpSpPr>
                <p:sp>
                  <p:nvSpPr>
                    <p:cNvPr id="4606" name="Google Shape;4606;p6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8" name="Google Shape;4608;p66"/>
                  <p:cNvGrpSpPr/>
                  <p:nvPr/>
                </p:nvGrpSpPr>
                <p:grpSpPr>
                  <a:xfrm>
                    <a:off x="2586468" y="1493376"/>
                    <a:ext cx="358850" cy="349656"/>
                    <a:chOff x="2586468" y="1493376"/>
                    <a:chExt cx="358850" cy="349656"/>
                  </a:xfrm>
                </p:grpSpPr>
                <p:sp>
                  <p:nvSpPr>
                    <p:cNvPr id="4609" name="Google Shape;4609;p6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1" name="Google Shape;4611;p66"/>
                  <p:cNvGrpSpPr/>
                  <p:nvPr/>
                </p:nvGrpSpPr>
                <p:grpSpPr>
                  <a:xfrm>
                    <a:off x="2807939" y="1494024"/>
                    <a:ext cx="358857" cy="349650"/>
                    <a:chOff x="2807939" y="1494024"/>
                    <a:chExt cx="358857" cy="349650"/>
                  </a:xfrm>
                </p:grpSpPr>
                <p:sp>
                  <p:nvSpPr>
                    <p:cNvPr id="4612" name="Google Shape;4612;p6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66"/>
                  <p:cNvGrpSpPr/>
                  <p:nvPr/>
                </p:nvGrpSpPr>
                <p:grpSpPr>
                  <a:xfrm>
                    <a:off x="2851133" y="1305635"/>
                    <a:ext cx="407089" cy="305057"/>
                    <a:chOff x="2851133" y="1305635"/>
                    <a:chExt cx="407089" cy="305057"/>
                  </a:xfrm>
                </p:grpSpPr>
                <p:sp>
                  <p:nvSpPr>
                    <p:cNvPr id="4615" name="Google Shape;4615;p6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7" name="Google Shape;4617;p66"/>
                  <p:cNvGrpSpPr/>
                  <p:nvPr/>
                </p:nvGrpSpPr>
                <p:grpSpPr>
                  <a:xfrm>
                    <a:off x="2727495" y="1120652"/>
                    <a:ext cx="300271" cy="396358"/>
                    <a:chOff x="2727495" y="1120652"/>
                    <a:chExt cx="300271" cy="396358"/>
                  </a:xfrm>
                </p:grpSpPr>
                <p:sp>
                  <p:nvSpPr>
                    <p:cNvPr id="4618" name="Google Shape;4618;p6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20" name="Google Shape;4620;p66"/>
                <p:cNvGrpSpPr/>
                <p:nvPr/>
              </p:nvGrpSpPr>
              <p:grpSpPr>
                <a:xfrm>
                  <a:off x="2722305" y="1350460"/>
                  <a:ext cx="308357" cy="308344"/>
                  <a:chOff x="2722305" y="1350460"/>
                  <a:chExt cx="308357" cy="308344"/>
                </a:xfrm>
              </p:grpSpPr>
              <p:sp>
                <p:nvSpPr>
                  <p:cNvPr id="4621" name="Google Shape;4621;p6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2" name="Google Shape;4622;p66"/>
                  <p:cNvGrpSpPr/>
                  <p:nvPr/>
                </p:nvGrpSpPr>
                <p:grpSpPr>
                  <a:xfrm>
                    <a:off x="2725064" y="1364529"/>
                    <a:ext cx="297954" cy="280182"/>
                    <a:chOff x="2725064" y="1364529"/>
                    <a:chExt cx="297954" cy="280182"/>
                  </a:xfrm>
                </p:grpSpPr>
                <p:sp>
                  <p:nvSpPr>
                    <p:cNvPr id="4623" name="Google Shape;4623;p6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628" name="Google Shape;4628;p6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3" name="Google Shape;4633;p66"/>
          <p:cNvGrpSpPr/>
          <p:nvPr/>
        </p:nvGrpSpPr>
        <p:grpSpPr>
          <a:xfrm>
            <a:off x="3909129" y="2727412"/>
            <a:ext cx="1569144" cy="591015"/>
            <a:chOff x="3820100" y="3023049"/>
            <a:chExt cx="1303926" cy="491162"/>
          </a:xfrm>
        </p:grpSpPr>
        <p:grpSp>
          <p:nvGrpSpPr>
            <p:cNvPr id="4634" name="Google Shape;4634;p66"/>
            <p:cNvGrpSpPr/>
            <p:nvPr/>
          </p:nvGrpSpPr>
          <p:grpSpPr>
            <a:xfrm>
              <a:off x="3820100" y="3023072"/>
              <a:ext cx="1303926" cy="491139"/>
              <a:chOff x="3820100" y="3023072"/>
              <a:chExt cx="1303926" cy="491139"/>
            </a:xfrm>
          </p:grpSpPr>
          <p:sp>
            <p:nvSpPr>
              <p:cNvPr id="4635" name="Google Shape;4635;p6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7" name="Google Shape;4637;p66"/>
            <p:cNvGrpSpPr/>
            <p:nvPr/>
          </p:nvGrpSpPr>
          <p:grpSpPr>
            <a:xfrm>
              <a:off x="4132439" y="3023645"/>
              <a:ext cx="393633" cy="177096"/>
              <a:chOff x="4132439" y="3023645"/>
              <a:chExt cx="393633" cy="177096"/>
            </a:xfrm>
          </p:grpSpPr>
          <p:sp>
            <p:nvSpPr>
              <p:cNvPr id="4638" name="Google Shape;4638;p6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0" name="Google Shape;4640;p66"/>
            <p:cNvGrpSpPr/>
            <p:nvPr/>
          </p:nvGrpSpPr>
          <p:grpSpPr>
            <a:xfrm>
              <a:off x="3921811" y="3023049"/>
              <a:ext cx="1002397" cy="388943"/>
              <a:chOff x="3921811" y="3023049"/>
              <a:chExt cx="1002397" cy="388943"/>
            </a:xfrm>
          </p:grpSpPr>
          <p:sp>
            <p:nvSpPr>
              <p:cNvPr id="4641" name="Google Shape;4641;p6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3" name="Google Shape;4643;p66"/>
            <p:cNvGrpSpPr/>
            <p:nvPr/>
          </p:nvGrpSpPr>
          <p:grpSpPr>
            <a:xfrm>
              <a:off x="4023645" y="3023049"/>
              <a:ext cx="683032" cy="286722"/>
              <a:chOff x="4023645" y="3023049"/>
              <a:chExt cx="683032" cy="286722"/>
            </a:xfrm>
          </p:grpSpPr>
          <p:sp>
            <p:nvSpPr>
              <p:cNvPr id="4644" name="Google Shape;4644;p6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46" name="Google Shape;4646;p66"/>
          <p:cNvGrpSpPr/>
          <p:nvPr/>
        </p:nvGrpSpPr>
        <p:grpSpPr>
          <a:xfrm>
            <a:off x="1541251" y="1854258"/>
            <a:ext cx="713522" cy="688025"/>
            <a:chOff x="1706078" y="2092648"/>
            <a:chExt cx="660913" cy="637296"/>
          </a:xfrm>
        </p:grpSpPr>
        <p:sp>
          <p:nvSpPr>
            <p:cNvPr id="4647" name="Google Shape;4647;p6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8" name="Google Shape;4648;p66"/>
            <p:cNvGrpSpPr/>
            <p:nvPr/>
          </p:nvGrpSpPr>
          <p:grpSpPr>
            <a:xfrm>
              <a:off x="1706078" y="2092648"/>
              <a:ext cx="660913" cy="575241"/>
              <a:chOff x="1706078" y="2092648"/>
              <a:chExt cx="660913" cy="575241"/>
            </a:xfrm>
          </p:grpSpPr>
          <p:sp>
            <p:nvSpPr>
              <p:cNvPr id="4649" name="Google Shape;4649;p6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52" name="Google Shape;4652;p66"/>
          <p:cNvGrpSpPr/>
          <p:nvPr/>
        </p:nvGrpSpPr>
        <p:grpSpPr>
          <a:xfrm>
            <a:off x="6303109" y="971806"/>
            <a:ext cx="1317459" cy="684168"/>
            <a:chOff x="238125" y="999450"/>
            <a:chExt cx="7140700" cy="3708225"/>
          </a:xfrm>
        </p:grpSpPr>
        <p:sp>
          <p:nvSpPr>
            <p:cNvPr id="4653" name="Google Shape;4653;p6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5" name="Shape 4665"/>
        <p:cNvGrpSpPr/>
        <p:nvPr/>
      </p:nvGrpSpPr>
      <p:grpSpPr>
        <a:xfrm>
          <a:off x="0" y="0"/>
          <a:ext cx="0" cy="0"/>
          <a:chOff x="0" y="0"/>
          <a:chExt cx="0" cy="0"/>
        </a:xfrm>
      </p:grpSpPr>
      <p:grpSp>
        <p:nvGrpSpPr>
          <p:cNvPr id="4666" name="Google Shape;4666;p67"/>
          <p:cNvGrpSpPr/>
          <p:nvPr/>
        </p:nvGrpSpPr>
        <p:grpSpPr>
          <a:xfrm>
            <a:off x="717027" y="967622"/>
            <a:ext cx="1636117" cy="1526144"/>
            <a:chOff x="729238" y="1179665"/>
            <a:chExt cx="1636117" cy="1526144"/>
          </a:xfrm>
        </p:grpSpPr>
        <p:grpSp>
          <p:nvGrpSpPr>
            <p:cNvPr id="4667" name="Google Shape;4667;p67"/>
            <p:cNvGrpSpPr/>
            <p:nvPr/>
          </p:nvGrpSpPr>
          <p:grpSpPr>
            <a:xfrm>
              <a:off x="729238" y="1179665"/>
              <a:ext cx="80700" cy="1526144"/>
              <a:chOff x="729238" y="1179665"/>
              <a:chExt cx="80700" cy="1526144"/>
            </a:xfrm>
          </p:grpSpPr>
          <p:sp>
            <p:nvSpPr>
              <p:cNvPr id="4668" name="Google Shape;4668;p6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8" name="Google Shape;4678;p67"/>
            <p:cNvGrpSpPr/>
            <p:nvPr/>
          </p:nvGrpSpPr>
          <p:grpSpPr>
            <a:xfrm>
              <a:off x="903098" y="1179665"/>
              <a:ext cx="80700" cy="1526144"/>
              <a:chOff x="903098" y="1179665"/>
              <a:chExt cx="80700" cy="1526144"/>
            </a:xfrm>
          </p:grpSpPr>
          <p:sp>
            <p:nvSpPr>
              <p:cNvPr id="4679" name="Google Shape;4679;p6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9" name="Google Shape;4689;p67"/>
            <p:cNvGrpSpPr/>
            <p:nvPr/>
          </p:nvGrpSpPr>
          <p:grpSpPr>
            <a:xfrm>
              <a:off x="1076958" y="1179665"/>
              <a:ext cx="80700" cy="1526144"/>
              <a:chOff x="1076958" y="1179665"/>
              <a:chExt cx="80700" cy="1526144"/>
            </a:xfrm>
          </p:grpSpPr>
          <p:sp>
            <p:nvSpPr>
              <p:cNvPr id="4690" name="Google Shape;4690;p6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0" name="Google Shape;4700;p67"/>
            <p:cNvGrpSpPr/>
            <p:nvPr/>
          </p:nvGrpSpPr>
          <p:grpSpPr>
            <a:xfrm>
              <a:off x="1247707" y="1179665"/>
              <a:ext cx="80700" cy="1526144"/>
              <a:chOff x="1247707" y="1179665"/>
              <a:chExt cx="80700" cy="1526144"/>
            </a:xfrm>
          </p:grpSpPr>
          <p:sp>
            <p:nvSpPr>
              <p:cNvPr id="4701" name="Google Shape;4701;p6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67"/>
            <p:cNvGrpSpPr/>
            <p:nvPr/>
          </p:nvGrpSpPr>
          <p:grpSpPr>
            <a:xfrm>
              <a:off x="1421567" y="1179665"/>
              <a:ext cx="80700" cy="1526144"/>
              <a:chOff x="1421567" y="1179665"/>
              <a:chExt cx="80700" cy="1526144"/>
            </a:xfrm>
          </p:grpSpPr>
          <p:sp>
            <p:nvSpPr>
              <p:cNvPr id="4712" name="Google Shape;4712;p6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67"/>
            <p:cNvGrpSpPr/>
            <p:nvPr/>
          </p:nvGrpSpPr>
          <p:grpSpPr>
            <a:xfrm>
              <a:off x="1592327" y="1179665"/>
              <a:ext cx="80700" cy="1526144"/>
              <a:chOff x="1592327" y="1179665"/>
              <a:chExt cx="80700" cy="1526144"/>
            </a:xfrm>
          </p:grpSpPr>
          <p:sp>
            <p:nvSpPr>
              <p:cNvPr id="4723" name="Google Shape;4723;p6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67"/>
            <p:cNvGrpSpPr/>
            <p:nvPr/>
          </p:nvGrpSpPr>
          <p:grpSpPr>
            <a:xfrm>
              <a:off x="1766187" y="1179665"/>
              <a:ext cx="80700" cy="1526144"/>
              <a:chOff x="1766187" y="1179665"/>
              <a:chExt cx="80700" cy="1526144"/>
            </a:xfrm>
          </p:grpSpPr>
          <p:sp>
            <p:nvSpPr>
              <p:cNvPr id="4734" name="Google Shape;4734;p6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67"/>
            <p:cNvGrpSpPr/>
            <p:nvPr/>
          </p:nvGrpSpPr>
          <p:grpSpPr>
            <a:xfrm>
              <a:off x="1936935" y="1179665"/>
              <a:ext cx="80700" cy="1526144"/>
              <a:chOff x="1936935" y="1179665"/>
              <a:chExt cx="80700" cy="1526144"/>
            </a:xfrm>
          </p:grpSpPr>
          <p:sp>
            <p:nvSpPr>
              <p:cNvPr id="4745" name="Google Shape;4745;p6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5" name="Google Shape;4755;p67"/>
            <p:cNvGrpSpPr/>
            <p:nvPr/>
          </p:nvGrpSpPr>
          <p:grpSpPr>
            <a:xfrm>
              <a:off x="2110795" y="1179665"/>
              <a:ext cx="80700" cy="1526144"/>
              <a:chOff x="2110795" y="1179665"/>
              <a:chExt cx="80700" cy="1526144"/>
            </a:xfrm>
          </p:grpSpPr>
          <p:sp>
            <p:nvSpPr>
              <p:cNvPr id="4756" name="Google Shape;4756;p6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67"/>
            <p:cNvGrpSpPr/>
            <p:nvPr/>
          </p:nvGrpSpPr>
          <p:grpSpPr>
            <a:xfrm>
              <a:off x="2284655" y="1179665"/>
              <a:ext cx="80700" cy="1526144"/>
              <a:chOff x="2284655" y="1179665"/>
              <a:chExt cx="80700" cy="1526144"/>
            </a:xfrm>
          </p:grpSpPr>
          <p:sp>
            <p:nvSpPr>
              <p:cNvPr id="4767" name="Google Shape;4767;p6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7" name="Google Shape;4777;p67"/>
          <p:cNvGrpSpPr/>
          <p:nvPr/>
        </p:nvGrpSpPr>
        <p:grpSpPr>
          <a:xfrm>
            <a:off x="2611693" y="986760"/>
            <a:ext cx="1364248" cy="1102133"/>
            <a:chOff x="2623904" y="1198803"/>
            <a:chExt cx="1364248" cy="1102133"/>
          </a:xfrm>
        </p:grpSpPr>
        <p:grpSp>
          <p:nvGrpSpPr>
            <p:cNvPr id="4778" name="Google Shape;4778;p67"/>
            <p:cNvGrpSpPr/>
            <p:nvPr/>
          </p:nvGrpSpPr>
          <p:grpSpPr>
            <a:xfrm>
              <a:off x="2623907" y="1198803"/>
              <a:ext cx="1364245" cy="273000"/>
              <a:chOff x="2623907" y="1198803"/>
              <a:chExt cx="1364245" cy="273000"/>
            </a:xfrm>
          </p:grpSpPr>
          <p:sp>
            <p:nvSpPr>
              <p:cNvPr id="4779" name="Google Shape;4779;p6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67"/>
            <p:cNvGrpSpPr/>
            <p:nvPr/>
          </p:nvGrpSpPr>
          <p:grpSpPr>
            <a:xfrm>
              <a:off x="2623904" y="1476964"/>
              <a:ext cx="1364245" cy="273000"/>
              <a:chOff x="2623904" y="1476964"/>
              <a:chExt cx="1364245" cy="273000"/>
            </a:xfrm>
          </p:grpSpPr>
          <p:sp>
            <p:nvSpPr>
              <p:cNvPr id="4785" name="Google Shape;4785;p6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0" name="Google Shape;4790;p67"/>
            <p:cNvGrpSpPr/>
            <p:nvPr/>
          </p:nvGrpSpPr>
          <p:grpSpPr>
            <a:xfrm>
              <a:off x="2623907" y="1749775"/>
              <a:ext cx="1364245" cy="273000"/>
              <a:chOff x="2623907" y="1749775"/>
              <a:chExt cx="1364245" cy="273000"/>
            </a:xfrm>
          </p:grpSpPr>
          <p:sp>
            <p:nvSpPr>
              <p:cNvPr id="4791" name="Google Shape;4791;p6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6" name="Google Shape;4796;p67"/>
            <p:cNvGrpSpPr/>
            <p:nvPr/>
          </p:nvGrpSpPr>
          <p:grpSpPr>
            <a:xfrm>
              <a:off x="2623904" y="2027936"/>
              <a:ext cx="1364245" cy="273000"/>
              <a:chOff x="2623904" y="2027936"/>
              <a:chExt cx="1364245" cy="273000"/>
            </a:xfrm>
          </p:grpSpPr>
          <p:sp>
            <p:nvSpPr>
              <p:cNvPr id="4797" name="Google Shape;4797;p6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2" name="Google Shape;4802;p67"/>
          <p:cNvGrpSpPr/>
          <p:nvPr/>
        </p:nvGrpSpPr>
        <p:grpSpPr>
          <a:xfrm>
            <a:off x="2601154" y="2445833"/>
            <a:ext cx="1387541" cy="159124"/>
            <a:chOff x="3200660" y="2180272"/>
            <a:chExt cx="2563824" cy="378237"/>
          </a:xfrm>
        </p:grpSpPr>
        <p:sp>
          <p:nvSpPr>
            <p:cNvPr id="4803" name="Google Shape;4803;p6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1" name="Google Shape;4821;p67"/>
          <p:cNvGrpSpPr/>
          <p:nvPr/>
        </p:nvGrpSpPr>
        <p:grpSpPr>
          <a:xfrm>
            <a:off x="2597679" y="2723597"/>
            <a:ext cx="1390502" cy="159625"/>
            <a:chOff x="3530150" y="2790075"/>
            <a:chExt cx="1962600" cy="225300"/>
          </a:xfrm>
        </p:grpSpPr>
        <p:sp>
          <p:nvSpPr>
            <p:cNvPr id="4822" name="Google Shape;4822;p6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67"/>
          <p:cNvGrpSpPr/>
          <p:nvPr/>
        </p:nvGrpSpPr>
        <p:grpSpPr>
          <a:xfrm>
            <a:off x="2597736" y="3001862"/>
            <a:ext cx="1411629" cy="154175"/>
            <a:chOff x="3558802" y="4011244"/>
            <a:chExt cx="1866000" cy="111600"/>
          </a:xfrm>
        </p:grpSpPr>
        <p:sp>
          <p:nvSpPr>
            <p:cNvPr id="4825" name="Google Shape;4825;p6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7" name="Google Shape;4827;p67"/>
          <p:cNvGrpSpPr/>
          <p:nvPr/>
        </p:nvGrpSpPr>
        <p:grpSpPr>
          <a:xfrm>
            <a:off x="2598024" y="2207432"/>
            <a:ext cx="1383503" cy="119761"/>
            <a:chOff x="3465975" y="2270258"/>
            <a:chExt cx="1986364" cy="171947"/>
          </a:xfrm>
        </p:grpSpPr>
        <p:sp>
          <p:nvSpPr>
            <p:cNvPr id="4828" name="Google Shape;4828;p6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6" name="Google Shape;4836;p67"/>
          <p:cNvGrpSpPr/>
          <p:nvPr/>
        </p:nvGrpSpPr>
        <p:grpSpPr>
          <a:xfrm>
            <a:off x="2609031" y="3571205"/>
            <a:ext cx="1369531" cy="195460"/>
            <a:chOff x="723300" y="4253549"/>
            <a:chExt cx="2276482" cy="324900"/>
          </a:xfrm>
        </p:grpSpPr>
        <p:sp>
          <p:nvSpPr>
            <p:cNvPr id="4837" name="Google Shape;4837;p6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2" name="Google Shape;4842;p67"/>
          <p:cNvGrpSpPr/>
          <p:nvPr/>
        </p:nvGrpSpPr>
        <p:grpSpPr>
          <a:xfrm>
            <a:off x="2598592" y="3272446"/>
            <a:ext cx="1389066" cy="180119"/>
            <a:chOff x="705948" y="3788465"/>
            <a:chExt cx="2308953" cy="299400"/>
          </a:xfrm>
        </p:grpSpPr>
        <p:sp>
          <p:nvSpPr>
            <p:cNvPr id="4843" name="Google Shape;4843;p6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8" name="Google Shape;4848;p67"/>
          <p:cNvGrpSpPr/>
          <p:nvPr/>
        </p:nvGrpSpPr>
        <p:grpSpPr>
          <a:xfrm>
            <a:off x="4195583" y="1876400"/>
            <a:ext cx="1433821" cy="191501"/>
            <a:chOff x="4273350" y="2088443"/>
            <a:chExt cx="1433821" cy="191501"/>
          </a:xfrm>
        </p:grpSpPr>
        <p:grpSp>
          <p:nvGrpSpPr>
            <p:cNvPr id="4849" name="Google Shape;4849;p67"/>
            <p:cNvGrpSpPr/>
            <p:nvPr/>
          </p:nvGrpSpPr>
          <p:grpSpPr>
            <a:xfrm>
              <a:off x="4273350" y="2088443"/>
              <a:ext cx="1433821" cy="0"/>
              <a:chOff x="5224975" y="2962250"/>
              <a:chExt cx="1544400" cy="0"/>
            </a:xfrm>
          </p:grpSpPr>
          <p:cxnSp>
            <p:nvCxnSpPr>
              <p:cNvPr id="4850" name="Google Shape;4850;p6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851" name="Google Shape;4851;p6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852" name="Google Shape;4852;p67"/>
            <p:cNvGrpSpPr/>
            <p:nvPr/>
          </p:nvGrpSpPr>
          <p:grpSpPr>
            <a:xfrm>
              <a:off x="4273350" y="2279944"/>
              <a:ext cx="1433821" cy="0"/>
              <a:chOff x="5224975" y="2962250"/>
              <a:chExt cx="1544400" cy="0"/>
            </a:xfrm>
          </p:grpSpPr>
          <p:cxnSp>
            <p:nvCxnSpPr>
              <p:cNvPr id="4853" name="Google Shape;4853;p6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854" name="Google Shape;4854;p6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855" name="Google Shape;4855;p67"/>
          <p:cNvGrpSpPr/>
          <p:nvPr/>
        </p:nvGrpSpPr>
        <p:grpSpPr>
          <a:xfrm>
            <a:off x="2646529" y="3885304"/>
            <a:ext cx="1304609" cy="294074"/>
            <a:chOff x="2658741" y="4097347"/>
            <a:chExt cx="1304609" cy="294074"/>
          </a:xfrm>
        </p:grpSpPr>
        <p:grpSp>
          <p:nvGrpSpPr>
            <p:cNvPr id="4856" name="Google Shape;4856;p67"/>
            <p:cNvGrpSpPr/>
            <p:nvPr/>
          </p:nvGrpSpPr>
          <p:grpSpPr>
            <a:xfrm>
              <a:off x="2658741" y="4097347"/>
              <a:ext cx="118572" cy="294074"/>
              <a:chOff x="3343310" y="4475555"/>
              <a:chExt cx="127717" cy="316753"/>
            </a:xfrm>
          </p:grpSpPr>
          <p:sp>
            <p:nvSpPr>
              <p:cNvPr id="4857" name="Google Shape;4857;p6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9" name="Google Shape;4859;p67"/>
            <p:cNvGrpSpPr/>
            <p:nvPr/>
          </p:nvGrpSpPr>
          <p:grpSpPr>
            <a:xfrm>
              <a:off x="3815519" y="4098388"/>
              <a:ext cx="147831" cy="291991"/>
              <a:chOff x="3527539" y="4476677"/>
              <a:chExt cx="159232" cy="314510"/>
            </a:xfrm>
          </p:grpSpPr>
          <p:sp>
            <p:nvSpPr>
              <p:cNvPr id="4860" name="Google Shape;4860;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2" name="Google Shape;4862;p67"/>
            <p:cNvGrpSpPr/>
            <p:nvPr/>
          </p:nvGrpSpPr>
          <p:grpSpPr>
            <a:xfrm>
              <a:off x="3511696" y="4098388"/>
              <a:ext cx="147831" cy="291991"/>
              <a:chOff x="3527539" y="4476677"/>
              <a:chExt cx="159232" cy="314510"/>
            </a:xfrm>
          </p:grpSpPr>
          <p:sp>
            <p:nvSpPr>
              <p:cNvPr id="4863" name="Google Shape;4863;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67"/>
            <p:cNvGrpSpPr/>
            <p:nvPr/>
          </p:nvGrpSpPr>
          <p:grpSpPr>
            <a:xfrm>
              <a:off x="3207874" y="4098388"/>
              <a:ext cx="147831" cy="291991"/>
              <a:chOff x="3527539" y="4476677"/>
              <a:chExt cx="159232" cy="314510"/>
            </a:xfrm>
          </p:grpSpPr>
          <p:sp>
            <p:nvSpPr>
              <p:cNvPr id="4866" name="Google Shape;4866;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67"/>
            <p:cNvGrpSpPr/>
            <p:nvPr/>
          </p:nvGrpSpPr>
          <p:grpSpPr>
            <a:xfrm>
              <a:off x="2933305" y="4097347"/>
              <a:ext cx="118572" cy="294074"/>
              <a:chOff x="3343310" y="4475555"/>
              <a:chExt cx="127717" cy="316753"/>
            </a:xfrm>
          </p:grpSpPr>
          <p:sp>
            <p:nvSpPr>
              <p:cNvPr id="4869" name="Google Shape;4869;p6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1" name="Google Shape;4871;p67"/>
          <p:cNvGrpSpPr/>
          <p:nvPr/>
        </p:nvGrpSpPr>
        <p:grpSpPr>
          <a:xfrm>
            <a:off x="4197138" y="963998"/>
            <a:ext cx="1430711" cy="751237"/>
            <a:chOff x="5159450" y="1919950"/>
            <a:chExt cx="1541050" cy="862500"/>
          </a:xfrm>
        </p:grpSpPr>
        <p:sp>
          <p:nvSpPr>
            <p:cNvPr id="4872" name="Google Shape;4872;p6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873" name="Google Shape;4873;p67"/>
            <p:cNvGrpSpPr/>
            <p:nvPr/>
          </p:nvGrpSpPr>
          <p:grpSpPr>
            <a:xfrm>
              <a:off x="5159450" y="1919950"/>
              <a:ext cx="1541050" cy="862500"/>
              <a:chOff x="5159450" y="1919950"/>
              <a:chExt cx="1541050" cy="862500"/>
            </a:xfrm>
          </p:grpSpPr>
          <p:cxnSp>
            <p:nvCxnSpPr>
              <p:cNvPr id="4874" name="Google Shape;4874;p6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875" name="Google Shape;4875;p6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876" name="Google Shape;4876;p67"/>
          <p:cNvGrpSpPr/>
          <p:nvPr/>
        </p:nvGrpSpPr>
        <p:grpSpPr>
          <a:xfrm>
            <a:off x="4245275" y="2227768"/>
            <a:ext cx="1334436" cy="967914"/>
            <a:chOff x="4294923" y="2439811"/>
            <a:chExt cx="1334436" cy="967914"/>
          </a:xfrm>
        </p:grpSpPr>
        <p:grpSp>
          <p:nvGrpSpPr>
            <p:cNvPr id="4877" name="Google Shape;4877;p67"/>
            <p:cNvGrpSpPr/>
            <p:nvPr/>
          </p:nvGrpSpPr>
          <p:grpSpPr>
            <a:xfrm>
              <a:off x="4960455" y="2469658"/>
              <a:ext cx="668904" cy="885524"/>
              <a:chOff x="4960455" y="2469658"/>
              <a:chExt cx="668904" cy="885524"/>
            </a:xfrm>
          </p:grpSpPr>
          <p:sp>
            <p:nvSpPr>
              <p:cNvPr id="4878" name="Google Shape;4878;p6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4" name="Google Shape;4884;p67"/>
            <p:cNvGrpSpPr/>
            <p:nvPr/>
          </p:nvGrpSpPr>
          <p:grpSpPr>
            <a:xfrm>
              <a:off x="4294923" y="2469658"/>
              <a:ext cx="668951" cy="885524"/>
              <a:chOff x="4294923" y="2469658"/>
              <a:chExt cx="668951" cy="885524"/>
            </a:xfrm>
          </p:grpSpPr>
          <p:sp>
            <p:nvSpPr>
              <p:cNvPr id="4885" name="Google Shape;4885;p6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1" name="Google Shape;4891;p6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2" name="Google Shape;4892;p67"/>
          <p:cNvGrpSpPr/>
          <p:nvPr/>
        </p:nvGrpSpPr>
        <p:grpSpPr>
          <a:xfrm>
            <a:off x="4231478" y="3282213"/>
            <a:ext cx="1430949" cy="897289"/>
            <a:chOff x="4351371" y="3547942"/>
            <a:chExt cx="1345130" cy="843475"/>
          </a:xfrm>
        </p:grpSpPr>
        <p:grpSp>
          <p:nvGrpSpPr>
            <p:cNvPr id="4893" name="Google Shape;4893;p67"/>
            <p:cNvGrpSpPr/>
            <p:nvPr/>
          </p:nvGrpSpPr>
          <p:grpSpPr>
            <a:xfrm>
              <a:off x="4351371" y="4209917"/>
              <a:ext cx="1345130" cy="181500"/>
              <a:chOff x="4351371" y="4209917"/>
              <a:chExt cx="1345130" cy="181500"/>
            </a:xfrm>
          </p:grpSpPr>
          <p:sp>
            <p:nvSpPr>
              <p:cNvPr id="4894" name="Google Shape;4894;p6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95" name="Google Shape;4895;p6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896" name="Google Shape;4896;p67"/>
            <p:cNvGrpSpPr/>
            <p:nvPr/>
          </p:nvGrpSpPr>
          <p:grpSpPr>
            <a:xfrm>
              <a:off x="4403010" y="3985221"/>
              <a:ext cx="1109518" cy="181500"/>
              <a:chOff x="4403010" y="3985221"/>
              <a:chExt cx="1109518" cy="181500"/>
            </a:xfrm>
          </p:grpSpPr>
          <p:sp>
            <p:nvSpPr>
              <p:cNvPr id="4897" name="Google Shape;4897;p6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98" name="Google Shape;4898;p6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899" name="Google Shape;4899;p67"/>
            <p:cNvGrpSpPr/>
            <p:nvPr/>
          </p:nvGrpSpPr>
          <p:grpSpPr>
            <a:xfrm>
              <a:off x="4618704" y="3766582"/>
              <a:ext cx="807858" cy="181500"/>
              <a:chOff x="4618704" y="3766582"/>
              <a:chExt cx="807858" cy="181500"/>
            </a:xfrm>
          </p:grpSpPr>
          <p:sp>
            <p:nvSpPr>
              <p:cNvPr id="4900" name="Google Shape;4900;p6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1" name="Google Shape;4901;p6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902" name="Google Shape;4902;p67"/>
            <p:cNvGrpSpPr/>
            <p:nvPr/>
          </p:nvGrpSpPr>
          <p:grpSpPr>
            <a:xfrm>
              <a:off x="4735238" y="3547942"/>
              <a:ext cx="462839" cy="181500"/>
              <a:chOff x="4735238" y="3547942"/>
              <a:chExt cx="462839" cy="181500"/>
            </a:xfrm>
          </p:grpSpPr>
          <p:sp>
            <p:nvSpPr>
              <p:cNvPr id="4903" name="Google Shape;4903;p6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4" name="Google Shape;4904;p6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905" name="Google Shape;4905;p67"/>
          <p:cNvGrpSpPr/>
          <p:nvPr/>
        </p:nvGrpSpPr>
        <p:grpSpPr>
          <a:xfrm>
            <a:off x="7407836" y="2217537"/>
            <a:ext cx="1020955" cy="928853"/>
            <a:chOff x="926675" y="238125"/>
            <a:chExt cx="5755100" cy="5232975"/>
          </a:xfrm>
        </p:grpSpPr>
        <p:sp>
          <p:nvSpPr>
            <p:cNvPr id="4906" name="Google Shape;4906;p6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0" name="Google Shape;4910;p67"/>
          <p:cNvGrpSpPr/>
          <p:nvPr/>
        </p:nvGrpSpPr>
        <p:grpSpPr>
          <a:xfrm>
            <a:off x="715210" y="2616272"/>
            <a:ext cx="1695374" cy="1560837"/>
            <a:chOff x="727421" y="2828315"/>
            <a:chExt cx="1695374" cy="1560837"/>
          </a:xfrm>
        </p:grpSpPr>
        <p:grpSp>
          <p:nvGrpSpPr>
            <p:cNvPr id="4911" name="Google Shape;4911;p67"/>
            <p:cNvGrpSpPr/>
            <p:nvPr/>
          </p:nvGrpSpPr>
          <p:grpSpPr>
            <a:xfrm>
              <a:off x="727421" y="2828315"/>
              <a:ext cx="1695374" cy="1560837"/>
              <a:chOff x="734799" y="2782450"/>
              <a:chExt cx="1571100" cy="1577400"/>
            </a:xfrm>
          </p:grpSpPr>
          <p:cxnSp>
            <p:nvCxnSpPr>
              <p:cNvPr id="4912" name="Google Shape;4912;p6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913" name="Google Shape;4913;p6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914" name="Google Shape;4914;p67"/>
            <p:cNvGrpSpPr/>
            <p:nvPr/>
          </p:nvGrpSpPr>
          <p:grpSpPr>
            <a:xfrm>
              <a:off x="819108" y="2882501"/>
              <a:ext cx="1556791" cy="1426186"/>
              <a:chOff x="819108" y="2882501"/>
              <a:chExt cx="1556791" cy="1426186"/>
            </a:xfrm>
          </p:grpSpPr>
          <p:grpSp>
            <p:nvGrpSpPr>
              <p:cNvPr id="4915" name="Google Shape;4915;p67"/>
              <p:cNvGrpSpPr/>
              <p:nvPr/>
            </p:nvGrpSpPr>
            <p:grpSpPr>
              <a:xfrm>
                <a:off x="819108" y="2882501"/>
                <a:ext cx="103104" cy="1426186"/>
                <a:chOff x="4674013" y="3100904"/>
                <a:chExt cx="122758" cy="1698043"/>
              </a:xfrm>
            </p:grpSpPr>
            <p:sp>
              <p:nvSpPr>
                <p:cNvPr id="4916" name="Google Shape;4916;p6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3" name="Google Shape;4923;p67"/>
              <p:cNvGrpSpPr/>
              <p:nvPr/>
            </p:nvGrpSpPr>
            <p:grpSpPr>
              <a:xfrm>
                <a:off x="1062475" y="2882501"/>
                <a:ext cx="103104" cy="1426186"/>
                <a:chOff x="4940438" y="3100904"/>
                <a:chExt cx="122758" cy="1698043"/>
              </a:xfrm>
            </p:grpSpPr>
            <p:sp>
              <p:nvSpPr>
                <p:cNvPr id="4924" name="Google Shape;4924;p6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1" name="Google Shape;4931;p67"/>
              <p:cNvGrpSpPr/>
              <p:nvPr/>
            </p:nvGrpSpPr>
            <p:grpSpPr>
              <a:xfrm>
                <a:off x="1299324" y="2882501"/>
                <a:ext cx="103104" cy="1426186"/>
                <a:chOff x="5206863" y="3100904"/>
                <a:chExt cx="122758" cy="1698043"/>
              </a:xfrm>
            </p:grpSpPr>
            <p:sp>
              <p:nvSpPr>
                <p:cNvPr id="4932" name="Google Shape;4932;p6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67"/>
              <p:cNvGrpSpPr/>
              <p:nvPr/>
            </p:nvGrpSpPr>
            <p:grpSpPr>
              <a:xfrm>
                <a:off x="1786057" y="2882501"/>
                <a:ext cx="103104" cy="1426186"/>
                <a:chOff x="6006138" y="3143629"/>
                <a:chExt cx="122758" cy="1698043"/>
              </a:xfrm>
            </p:grpSpPr>
            <p:sp>
              <p:nvSpPr>
                <p:cNvPr id="4940" name="Google Shape;4940;p6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7" name="Google Shape;4947;p67"/>
              <p:cNvGrpSpPr/>
              <p:nvPr/>
            </p:nvGrpSpPr>
            <p:grpSpPr>
              <a:xfrm>
                <a:off x="2029422" y="2882501"/>
                <a:ext cx="103104" cy="1426186"/>
                <a:chOff x="6805413" y="3100904"/>
                <a:chExt cx="122758" cy="1698043"/>
              </a:xfrm>
            </p:grpSpPr>
            <p:sp>
              <p:nvSpPr>
                <p:cNvPr id="4948" name="Google Shape;4948;p6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67"/>
              <p:cNvGrpSpPr/>
              <p:nvPr/>
            </p:nvGrpSpPr>
            <p:grpSpPr>
              <a:xfrm>
                <a:off x="2272795" y="2882501"/>
                <a:ext cx="103104" cy="1426186"/>
                <a:chOff x="5206863" y="3100904"/>
                <a:chExt cx="122758" cy="1698043"/>
              </a:xfrm>
            </p:grpSpPr>
            <p:sp>
              <p:nvSpPr>
                <p:cNvPr id="4956" name="Google Shape;4956;p6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3" name="Google Shape;4963;p67"/>
              <p:cNvGrpSpPr/>
              <p:nvPr/>
            </p:nvGrpSpPr>
            <p:grpSpPr>
              <a:xfrm>
                <a:off x="1542694" y="2882501"/>
                <a:ext cx="103104" cy="1426186"/>
                <a:chOff x="6006138" y="3143629"/>
                <a:chExt cx="122758" cy="1698043"/>
              </a:xfrm>
            </p:grpSpPr>
            <p:sp>
              <p:nvSpPr>
                <p:cNvPr id="4964" name="Google Shape;4964;p6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71" name="Google Shape;4971;p67"/>
          <p:cNvGrpSpPr/>
          <p:nvPr/>
        </p:nvGrpSpPr>
        <p:grpSpPr>
          <a:xfrm>
            <a:off x="5671260" y="3305994"/>
            <a:ext cx="2749952" cy="870677"/>
            <a:chOff x="238125" y="1725700"/>
            <a:chExt cx="7139025" cy="2260325"/>
          </a:xfrm>
        </p:grpSpPr>
        <p:sp>
          <p:nvSpPr>
            <p:cNvPr id="4972" name="Google Shape;4972;p6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2" name="Google Shape;4982;p67"/>
          <p:cNvGrpSpPr/>
          <p:nvPr/>
        </p:nvGrpSpPr>
        <p:grpSpPr>
          <a:xfrm>
            <a:off x="5941424" y="2247740"/>
            <a:ext cx="1105452" cy="916747"/>
            <a:chOff x="5249100" y="1210600"/>
            <a:chExt cx="3502700" cy="2904775"/>
          </a:xfrm>
        </p:grpSpPr>
        <p:sp>
          <p:nvSpPr>
            <p:cNvPr id="4983" name="Google Shape;4983;p6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87" name="Google Shape;4987;p6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988" name="Google Shape;4988;p6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989" name="Google Shape;4989;p6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990" name="Google Shape;4990;p6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991" name="Google Shape;4991;p6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2" name="Google Shape;4992;p67"/>
          <p:cNvGrpSpPr/>
          <p:nvPr/>
        </p:nvGrpSpPr>
        <p:grpSpPr>
          <a:xfrm>
            <a:off x="7123972" y="967158"/>
            <a:ext cx="1304650" cy="1124856"/>
            <a:chOff x="7287122" y="1165658"/>
            <a:chExt cx="1219413" cy="1051365"/>
          </a:xfrm>
        </p:grpSpPr>
        <p:grpSp>
          <p:nvGrpSpPr>
            <p:cNvPr id="4993" name="Google Shape;4993;p67"/>
            <p:cNvGrpSpPr/>
            <p:nvPr/>
          </p:nvGrpSpPr>
          <p:grpSpPr>
            <a:xfrm>
              <a:off x="7287122" y="1969723"/>
              <a:ext cx="1219413" cy="247300"/>
              <a:chOff x="7287122" y="1969723"/>
              <a:chExt cx="1219413" cy="247300"/>
            </a:xfrm>
          </p:grpSpPr>
          <p:sp>
            <p:nvSpPr>
              <p:cNvPr id="4994" name="Google Shape;4994;p6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5" name="Google Shape;4995;p67"/>
              <p:cNvGrpSpPr/>
              <p:nvPr/>
            </p:nvGrpSpPr>
            <p:grpSpPr>
              <a:xfrm>
                <a:off x="7287122" y="2063892"/>
                <a:ext cx="1151753" cy="73428"/>
                <a:chOff x="7287122" y="2063892"/>
                <a:chExt cx="1151753" cy="73428"/>
              </a:xfrm>
            </p:grpSpPr>
            <p:sp>
              <p:nvSpPr>
                <p:cNvPr id="4996" name="Google Shape;4996;p6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97" name="Google Shape;4997;p6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998" name="Google Shape;4998;p67"/>
            <p:cNvGrpSpPr/>
            <p:nvPr/>
          </p:nvGrpSpPr>
          <p:grpSpPr>
            <a:xfrm>
              <a:off x="7287122" y="1712201"/>
              <a:ext cx="1219403" cy="246767"/>
              <a:chOff x="7287122" y="1712201"/>
              <a:chExt cx="1219403" cy="246767"/>
            </a:xfrm>
          </p:grpSpPr>
          <p:sp>
            <p:nvSpPr>
              <p:cNvPr id="4999" name="Google Shape;4999;p6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0" name="Google Shape;5000;p67"/>
              <p:cNvGrpSpPr/>
              <p:nvPr/>
            </p:nvGrpSpPr>
            <p:grpSpPr>
              <a:xfrm>
                <a:off x="7287122" y="1842861"/>
                <a:ext cx="1005303" cy="73419"/>
                <a:chOff x="7287122" y="1842861"/>
                <a:chExt cx="1005303" cy="73419"/>
              </a:xfrm>
            </p:grpSpPr>
            <p:sp>
              <p:nvSpPr>
                <p:cNvPr id="5001" name="Google Shape;5001;p6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02" name="Google Shape;5002;p6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003" name="Google Shape;5003;p67"/>
            <p:cNvGrpSpPr/>
            <p:nvPr/>
          </p:nvGrpSpPr>
          <p:grpSpPr>
            <a:xfrm>
              <a:off x="7287122" y="1447520"/>
              <a:ext cx="1219403" cy="286667"/>
              <a:chOff x="7287122" y="1447520"/>
              <a:chExt cx="1219403" cy="286667"/>
            </a:xfrm>
          </p:grpSpPr>
          <p:sp>
            <p:nvSpPr>
              <p:cNvPr id="5004" name="Google Shape;5004;p6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5" name="Google Shape;5005;p67"/>
              <p:cNvGrpSpPr/>
              <p:nvPr/>
            </p:nvGrpSpPr>
            <p:grpSpPr>
              <a:xfrm>
                <a:off x="7287122" y="1581977"/>
                <a:ext cx="852803" cy="73428"/>
                <a:chOff x="7287122" y="1581977"/>
                <a:chExt cx="852803" cy="73428"/>
              </a:xfrm>
            </p:grpSpPr>
            <p:sp>
              <p:nvSpPr>
                <p:cNvPr id="5006" name="Google Shape;5006;p6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07" name="Google Shape;5007;p6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008" name="Google Shape;5008;p67"/>
            <p:cNvGrpSpPr/>
            <p:nvPr/>
          </p:nvGrpSpPr>
          <p:grpSpPr>
            <a:xfrm>
              <a:off x="7287122" y="1165658"/>
              <a:ext cx="1219403" cy="344253"/>
              <a:chOff x="7287122" y="1165658"/>
              <a:chExt cx="1219403" cy="344253"/>
            </a:xfrm>
          </p:grpSpPr>
          <p:sp>
            <p:nvSpPr>
              <p:cNvPr id="5009" name="Google Shape;5009;p6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0" name="Google Shape;5010;p67"/>
              <p:cNvGrpSpPr/>
              <p:nvPr/>
            </p:nvGrpSpPr>
            <p:grpSpPr>
              <a:xfrm>
                <a:off x="7287122" y="1341025"/>
                <a:ext cx="695703" cy="73419"/>
                <a:chOff x="7287122" y="1341025"/>
                <a:chExt cx="695703" cy="73419"/>
              </a:xfrm>
            </p:grpSpPr>
            <p:sp>
              <p:nvSpPr>
                <p:cNvPr id="5011" name="Google Shape;5011;p6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12" name="Google Shape;5012;p6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013" name="Google Shape;5013;p67"/>
          <p:cNvGrpSpPr/>
          <p:nvPr/>
        </p:nvGrpSpPr>
        <p:grpSpPr>
          <a:xfrm>
            <a:off x="5790464" y="973181"/>
            <a:ext cx="1397729" cy="1098540"/>
            <a:chOff x="5900602" y="1193063"/>
            <a:chExt cx="1299851" cy="1021707"/>
          </a:xfrm>
        </p:grpSpPr>
        <p:grpSp>
          <p:nvGrpSpPr>
            <p:cNvPr id="5014" name="Google Shape;5014;p67"/>
            <p:cNvGrpSpPr/>
            <p:nvPr/>
          </p:nvGrpSpPr>
          <p:grpSpPr>
            <a:xfrm>
              <a:off x="6520337" y="1193063"/>
              <a:ext cx="341815" cy="799959"/>
              <a:chOff x="6520337" y="1193063"/>
              <a:chExt cx="341815" cy="799959"/>
            </a:xfrm>
          </p:grpSpPr>
          <p:grpSp>
            <p:nvGrpSpPr>
              <p:cNvPr id="5015" name="Google Shape;5015;p67"/>
              <p:cNvGrpSpPr/>
              <p:nvPr/>
            </p:nvGrpSpPr>
            <p:grpSpPr>
              <a:xfrm>
                <a:off x="6520337" y="1589527"/>
                <a:ext cx="213950" cy="403494"/>
                <a:chOff x="6520337" y="1589527"/>
                <a:chExt cx="213950" cy="403494"/>
              </a:xfrm>
            </p:grpSpPr>
            <p:sp>
              <p:nvSpPr>
                <p:cNvPr id="5016" name="Google Shape;5016;p6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67"/>
              <p:cNvGrpSpPr/>
              <p:nvPr/>
            </p:nvGrpSpPr>
            <p:grpSpPr>
              <a:xfrm>
                <a:off x="6577204" y="1193063"/>
                <a:ext cx="284947" cy="464512"/>
                <a:chOff x="6577204" y="1193063"/>
                <a:chExt cx="284947" cy="464512"/>
              </a:xfrm>
            </p:grpSpPr>
            <p:sp>
              <p:nvSpPr>
                <p:cNvPr id="5019" name="Google Shape;5019;p6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20" name="Google Shape;5020;p6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021" name="Google Shape;5021;p67"/>
            <p:cNvGrpSpPr/>
            <p:nvPr/>
          </p:nvGrpSpPr>
          <p:grpSpPr>
            <a:xfrm>
              <a:off x="6238903" y="1193063"/>
              <a:ext cx="300475" cy="900152"/>
              <a:chOff x="6238903" y="1193063"/>
              <a:chExt cx="300475" cy="900152"/>
            </a:xfrm>
          </p:grpSpPr>
          <p:grpSp>
            <p:nvGrpSpPr>
              <p:cNvPr id="5022" name="Google Shape;5022;p67"/>
              <p:cNvGrpSpPr/>
              <p:nvPr/>
            </p:nvGrpSpPr>
            <p:grpSpPr>
              <a:xfrm>
                <a:off x="6290865" y="1489315"/>
                <a:ext cx="248514" cy="603900"/>
                <a:chOff x="6290865" y="1489315"/>
                <a:chExt cx="248514" cy="603900"/>
              </a:xfrm>
            </p:grpSpPr>
            <p:sp>
              <p:nvSpPr>
                <p:cNvPr id="5023" name="Google Shape;5023;p6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5" name="Google Shape;5025;p67"/>
              <p:cNvGrpSpPr/>
              <p:nvPr/>
            </p:nvGrpSpPr>
            <p:grpSpPr>
              <a:xfrm>
                <a:off x="6238903" y="1193063"/>
                <a:ext cx="284947" cy="333087"/>
                <a:chOff x="6238903" y="1193063"/>
                <a:chExt cx="284947" cy="333087"/>
              </a:xfrm>
            </p:grpSpPr>
            <p:sp>
              <p:nvSpPr>
                <p:cNvPr id="5026" name="Google Shape;5026;p6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27" name="Google Shape;5027;p6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028" name="Google Shape;5028;p67"/>
            <p:cNvGrpSpPr/>
            <p:nvPr/>
          </p:nvGrpSpPr>
          <p:grpSpPr>
            <a:xfrm>
              <a:off x="5900602" y="1193063"/>
              <a:ext cx="444345" cy="1021707"/>
              <a:chOff x="5900602" y="1193063"/>
              <a:chExt cx="444345" cy="1021707"/>
            </a:xfrm>
          </p:grpSpPr>
          <p:grpSp>
            <p:nvGrpSpPr>
              <p:cNvPr id="5029" name="Google Shape;5029;p67"/>
              <p:cNvGrpSpPr/>
              <p:nvPr/>
            </p:nvGrpSpPr>
            <p:grpSpPr>
              <a:xfrm>
                <a:off x="6046501" y="1367785"/>
                <a:ext cx="298446" cy="846986"/>
                <a:chOff x="6046501" y="1367785"/>
                <a:chExt cx="298446" cy="846986"/>
              </a:xfrm>
            </p:grpSpPr>
            <p:sp>
              <p:nvSpPr>
                <p:cNvPr id="5030" name="Google Shape;5030;p6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2" name="Google Shape;5032;p67"/>
              <p:cNvGrpSpPr/>
              <p:nvPr/>
            </p:nvGrpSpPr>
            <p:grpSpPr>
              <a:xfrm>
                <a:off x="5900602" y="1193063"/>
                <a:ext cx="284947" cy="182312"/>
                <a:chOff x="5900602" y="1193063"/>
                <a:chExt cx="284947" cy="182312"/>
              </a:xfrm>
            </p:grpSpPr>
            <p:sp>
              <p:nvSpPr>
                <p:cNvPr id="5033" name="Google Shape;5033;p6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4" name="Google Shape;5034;p6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035" name="Google Shape;5035;p67"/>
            <p:cNvGrpSpPr/>
            <p:nvPr/>
          </p:nvGrpSpPr>
          <p:grpSpPr>
            <a:xfrm>
              <a:off x="6738300" y="1193063"/>
              <a:ext cx="462153" cy="707634"/>
              <a:chOff x="6738300" y="1193063"/>
              <a:chExt cx="462153" cy="707634"/>
            </a:xfrm>
          </p:grpSpPr>
          <p:grpSp>
            <p:nvGrpSpPr>
              <p:cNvPr id="5036" name="Google Shape;5036;p67"/>
              <p:cNvGrpSpPr/>
              <p:nvPr/>
            </p:nvGrpSpPr>
            <p:grpSpPr>
              <a:xfrm>
                <a:off x="6915505" y="1193063"/>
                <a:ext cx="284947" cy="597387"/>
                <a:chOff x="6915505" y="1193063"/>
                <a:chExt cx="284947" cy="597387"/>
              </a:xfrm>
            </p:grpSpPr>
            <p:sp>
              <p:nvSpPr>
                <p:cNvPr id="5037" name="Google Shape;5037;p6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8" name="Google Shape;5038;p6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039" name="Google Shape;5039;p67"/>
              <p:cNvGrpSpPr/>
              <p:nvPr/>
            </p:nvGrpSpPr>
            <p:grpSpPr>
              <a:xfrm>
                <a:off x="6738300" y="1684725"/>
                <a:ext cx="230066" cy="215971"/>
                <a:chOff x="6738300" y="1684725"/>
                <a:chExt cx="230066" cy="215971"/>
              </a:xfrm>
            </p:grpSpPr>
            <p:sp>
              <p:nvSpPr>
                <p:cNvPr id="5040" name="Google Shape;5040;p6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45" name="Shape 5045"/>
        <p:cNvGrpSpPr/>
        <p:nvPr/>
      </p:nvGrpSpPr>
      <p:grpSpPr>
        <a:xfrm>
          <a:off x="0" y="0"/>
          <a:ext cx="0" cy="0"/>
          <a:chOff x="0" y="0"/>
          <a:chExt cx="0" cy="0"/>
        </a:xfrm>
      </p:grpSpPr>
      <p:grpSp>
        <p:nvGrpSpPr>
          <p:cNvPr id="5046" name="Google Shape;5046;p68"/>
          <p:cNvGrpSpPr/>
          <p:nvPr/>
        </p:nvGrpSpPr>
        <p:grpSpPr>
          <a:xfrm>
            <a:off x="821785" y="2307635"/>
            <a:ext cx="339235" cy="298186"/>
            <a:chOff x="898875" y="244725"/>
            <a:chExt cx="481800" cy="423500"/>
          </a:xfrm>
        </p:grpSpPr>
        <p:sp>
          <p:nvSpPr>
            <p:cNvPr id="5047" name="Google Shape;5047;p6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8" name="Google Shape;5048;p6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9" name="Google Shape;5049;p6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0" name="Google Shape;5050;p6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6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2" name="Google Shape;5052;p6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3" name="Google Shape;5053;p68"/>
          <p:cNvGrpSpPr/>
          <p:nvPr/>
        </p:nvGrpSpPr>
        <p:grpSpPr>
          <a:xfrm>
            <a:off x="1260167" y="2287103"/>
            <a:ext cx="298169" cy="339253"/>
            <a:chOff x="1529350" y="258825"/>
            <a:chExt cx="423475" cy="481825"/>
          </a:xfrm>
        </p:grpSpPr>
        <p:sp>
          <p:nvSpPr>
            <p:cNvPr id="5054" name="Google Shape;5054;p6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5" name="Google Shape;5055;p6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6" name="Google Shape;5056;p68"/>
          <p:cNvGrpSpPr/>
          <p:nvPr/>
        </p:nvGrpSpPr>
        <p:grpSpPr>
          <a:xfrm>
            <a:off x="2102437" y="2287102"/>
            <a:ext cx="298169" cy="339253"/>
            <a:chOff x="2707500" y="249400"/>
            <a:chExt cx="423475" cy="481825"/>
          </a:xfrm>
        </p:grpSpPr>
        <p:sp>
          <p:nvSpPr>
            <p:cNvPr id="5057" name="Google Shape;5057;p6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8" name="Google Shape;5058;p6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9" name="Google Shape;5059;p68"/>
          <p:cNvGrpSpPr/>
          <p:nvPr/>
        </p:nvGrpSpPr>
        <p:grpSpPr>
          <a:xfrm>
            <a:off x="2516052" y="2287428"/>
            <a:ext cx="305386" cy="338602"/>
            <a:chOff x="3300325" y="249875"/>
            <a:chExt cx="433725" cy="480900"/>
          </a:xfrm>
        </p:grpSpPr>
        <p:sp>
          <p:nvSpPr>
            <p:cNvPr id="5060" name="Google Shape;5060;p6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1" name="Google Shape;5061;p6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2" name="Google Shape;5062;p6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3" name="Google Shape;5063;p6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4" name="Google Shape;5064;p6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5" name="Google Shape;5065;p6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6" name="Google Shape;5066;p68"/>
          <p:cNvGrpSpPr/>
          <p:nvPr/>
        </p:nvGrpSpPr>
        <p:grpSpPr>
          <a:xfrm>
            <a:off x="1653142" y="2367273"/>
            <a:ext cx="340890" cy="178912"/>
            <a:chOff x="2084325" y="363300"/>
            <a:chExt cx="484150" cy="254100"/>
          </a:xfrm>
        </p:grpSpPr>
        <p:sp>
          <p:nvSpPr>
            <p:cNvPr id="5067" name="Google Shape;5067;p6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8" name="Google Shape;5068;p6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9" name="Google Shape;5069;p68"/>
          <p:cNvGrpSpPr/>
          <p:nvPr/>
        </p:nvGrpSpPr>
        <p:grpSpPr>
          <a:xfrm>
            <a:off x="2905137" y="2287349"/>
            <a:ext cx="352349" cy="338760"/>
            <a:chOff x="3854700" y="249750"/>
            <a:chExt cx="500425" cy="481125"/>
          </a:xfrm>
        </p:grpSpPr>
        <p:sp>
          <p:nvSpPr>
            <p:cNvPr id="5070" name="Google Shape;5070;p6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1" name="Google Shape;5071;p6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2" name="Google Shape;5072;p6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3" name="Google Shape;5073;p6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4" name="Google Shape;5074;p6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5" name="Google Shape;5075;p6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6" name="Google Shape;5076;p6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7" name="Google Shape;5077;p6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8" name="Google Shape;5078;p68"/>
          <p:cNvGrpSpPr/>
          <p:nvPr/>
        </p:nvGrpSpPr>
        <p:grpSpPr>
          <a:xfrm>
            <a:off x="3323126" y="2287349"/>
            <a:ext cx="352349" cy="338760"/>
            <a:chOff x="4447550" y="249750"/>
            <a:chExt cx="500425" cy="481125"/>
          </a:xfrm>
        </p:grpSpPr>
        <p:sp>
          <p:nvSpPr>
            <p:cNvPr id="5079" name="Google Shape;5079;p6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0" name="Google Shape;5080;p6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1" name="Google Shape;5081;p68"/>
          <p:cNvGrpSpPr/>
          <p:nvPr/>
        </p:nvGrpSpPr>
        <p:grpSpPr>
          <a:xfrm>
            <a:off x="3752328" y="2287102"/>
            <a:ext cx="339253" cy="339253"/>
            <a:chOff x="5049725" y="249400"/>
            <a:chExt cx="481825" cy="481825"/>
          </a:xfrm>
        </p:grpSpPr>
        <p:sp>
          <p:nvSpPr>
            <p:cNvPr id="5082" name="Google Shape;5082;p6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3" name="Google Shape;5083;p6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4" name="Google Shape;5084;p68"/>
          <p:cNvGrpSpPr/>
          <p:nvPr/>
        </p:nvGrpSpPr>
        <p:grpSpPr>
          <a:xfrm>
            <a:off x="4166269" y="2287102"/>
            <a:ext cx="339253" cy="339253"/>
            <a:chOff x="5660400" y="238125"/>
            <a:chExt cx="481825" cy="481825"/>
          </a:xfrm>
        </p:grpSpPr>
        <p:sp>
          <p:nvSpPr>
            <p:cNvPr id="5085" name="Google Shape;5085;p6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6" name="Google Shape;5086;p6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7" name="Google Shape;5087;p68"/>
          <p:cNvGrpSpPr/>
          <p:nvPr/>
        </p:nvGrpSpPr>
        <p:grpSpPr>
          <a:xfrm>
            <a:off x="4582955" y="2287102"/>
            <a:ext cx="339253" cy="339253"/>
            <a:chOff x="6235400" y="249400"/>
            <a:chExt cx="481825" cy="481825"/>
          </a:xfrm>
        </p:grpSpPr>
        <p:sp>
          <p:nvSpPr>
            <p:cNvPr id="5088" name="Google Shape;5088;p6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9" name="Google Shape;5089;p6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0" name="Google Shape;5090;p6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6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2" name="Google Shape;5092;p6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3" name="Google Shape;5093;p68"/>
          <p:cNvGrpSpPr/>
          <p:nvPr/>
        </p:nvGrpSpPr>
        <p:grpSpPr>
          <a:xfrm>
            <a:off x="821301" y="2731810"/>
            <a:ext cx="340204" cy="298116"/>
            <a:chOff x="899850" y="871450"/>
            <a:chExt cx="483175" cy="423400"/>
          </a:xfrm>
        </p:grpSpPr>
        <p:sp>
          <p:nvSpPr>
            <p:cNvPr id="5094" name="Google Shape;5094;p6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5" name="Google Shape;5095;p6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6" name="Google Shape;5096;p6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7" name="Google Shape;5097;p6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98" name="Google Shape;5098;p68"/>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99" name="Google Shape;5099;p68"/>
          <p:cNvGrpSpPr/>
          <p:nvPr/>
        </p:nvGrpSpPr>
        <p:grpSpPr>
          <a:xfrm>
            <a:off x="1653301" y="2711232"/>
            <a:ext cx="340573" cy="339271"/>
            <a:chOff x="2085450" y="842250"/>
            <a:chExt cx="483700" cy="481850"/>
          </a:xfrm>
        </p:grpSpPr>
        <p:sp>
          <p:nvSpPr>
            <p:cNvPr id="5100" name="Google Shape;5100;p6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1" name="Google Shape;5101;p6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2" name="Google Shape;5102;p6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3" name="Google Shape;5103;p68"/>
          <p:cNvGrpSpPr/>
          <p:nvPr/>
        </p:nvGrpSpPr>
        <p:grpSpPr>
          <a:xfrm>
            <a:off x="2081868" y="2711241"/>
            <a:ext cx="339306" cy="339253"/>
            <a:chOff x="2685825" y="840375"/>
            <a:chExt cx="481900" cy="481825"/>
          </a:xfrm>
        </p:grpSpPr>
        <p:sp>
          <p:nvSpPr>
            <p:cNvPr id="5104" name="Google Shape;5104;p6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5" name="Google Shape;5105;p6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6" name="Google Shape;5106;p68"/>
          <p:cNvGrpSpPr/>
          <p:nvPr/>
        </p:nvGrpSpPr>
        <p:grpSpPr>
          <a:xfrm>
            <a:off x="2493529" y="2710924"/>
            <a:ext cx="350431" cy="339887"/>
            <a:chOff x="3270675" y="841800"/>
            <a:chExt cx="497700" cy="482725"/>
          </a:xfrm>
        </p:grpSpPr>
        <p:sp>
          <p:nvSpPr>
            <p:cNvPr id="5107" name="Google Shape;5107;p6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8" name="Google Shape;5108;p6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9" name="Google Shape;5109;p6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10" name="Google Shape;5110;p68"/>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11" name="Google Shape;5111;p68"/>
          <p:cNvGrpSpPr/>
          <p:nvPr/>
        </p:nvGrpSpPr>
        <p:grpSpPr>
          <a:xfrm>
            <a:off x="3329675" y="2731783"/>
            <a:ext cx="339253" cy="298169"/>
            <a:chOff x="4467200" y="877100"/>
            <a:chExt cx="481825" cy="423475"/>
          </a:xfrm>
        </p:grpSpPr>
        <p:sp>
          <p:nvSpPr>
            <p:cNvPr id="5112" name="Google Shape;5112;p6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3" name="Google Shape;5113;p6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4" name="Google Shape;5114;p6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5" name="Google Shape;5115;p6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6" name="Google Shape;5116;p68"/>
          <p:cNvGrpSpPr/>
          <p:nvPr/>
        </p:nvGrpSpPr>
        <p:grpSpPr>
          <a:xfrm>
            <a:off x="3744565" y="2711232"/>
            <a:ext cx="354778" cy="339271"/>
            <a:chOff x="5045500" y="842250"/>
            <a:chExt cx="503875" cy="481850"/>
          </a:xfrm>
        </p:grpSpPr>
        <p:sp>
          <p:nvSpPr>
            <p:cNvPr id="5117" name="Google Shape;5117;p6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8" name="Google Shape;5118;p6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9" name="Google Shape;5119;p68"/>
          <p:cNvGrpSpPr/>
          <p:nvPr/>
        </p:nvGrpSpPr>
        <p:grpSpPr>
          <a:xfrm>
            <a:off x="4167413" y="2737451"/>
            <a:ext cx="336965" cy="286833"/>
            <a:chOff x="5645200" y="879425"/>
            <a:chExt cx="478575" cy="407375"/>
          </a:xfrm>
        </p:grpSpPr>
        <p:sp>
          <p:nvSpPr>
            <p:cNvPr id="5120" name="Google Shape;5120;p6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1" name="Google Shape;5121;p6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2" name="Google Shape;5122;p6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3" name="Google Shape;5123;p6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4" name="Google Shape;5124;p6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5" name="Google Shape;5125;p6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6" name="Google Shape;5126;p68"/>
          <p:cNvGrpSpPr/>
          <p:nvPr/>
        </p:nvGrpSpPr>
        <p:grpSpPr>
          <a:xfrm>
            <a:off x="4603488" y="2711241"/>
            <a:ext cx="298186" cy="339253"/>
            <a:chOff x="6264525" y="842250"/>
            <a:chExt cx="423500" cy="481825"/>
          </a:xfrm>
        </p:grpSpPr>
        <p:sp>
          <p:nvSpPr>
            <p:cNvPr id="5127" name="Google Shape;5127;p6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8" name="Google Shape;5128;p6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9" name="Google Shape;5129;p6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0" name="Google Shape;5130;p6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1" name="Google Shape;5131;p6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2" name="Google Shape;5132;p6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3" name="Google Shape;5133;p6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4" name="Google Shape;5134;p68"/>
          <p:cNvGrpSpPr/>
          <p:nvPr/>
        </p:nvGrpSpPr>
        <p:grpSpPr>
          <a:xfrm>
            <a:off x="821776" y="3125895"/>
            <a:ext cx="339253" cy="339253"/>
            <a:chOff x="900750" y="1436075"/>
            <a:chExt cx="481825" cy="481825"/>
          </a:xfrm>
        </p:grpSpPr>
        <p:sp>
          <p:nvSpPr>
            <p:cNvPr id="5135" name="Google Shape;5135;p6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6" name="Google Shape;5136;p6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7" name="Google Shape;5137;p6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8" name="Google Shape;5138;p6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9" name="Google Shape;5139;p68"/>
          <p:cNvGrpSpPr/>
          <p:nvPr/>
        </p:nvGrpSpPr>
        <p:grpSpPr>
          <a:xfrm>
            <a:off x="1239624" y="3186183"/>
            <a:ext cx="339253" cy="218676"/>
            <a:chOff x="1492675" y="1520750"/>
            <a:chExt cx="481825" cy="310575"/>
          </a:xfrm>
        </p:grpSpPr>
        <p:sp>
          <p:nvSpPr>
            <p:cNvPr id="5140" name="Google Shape;5140;p6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1" name="Google Shape;5141;p6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2" name="Google Shape;5142;p68"/>
          <p:cNvGrpSpPr/>
          <p:nvPr/>
        </p:nvGrpSpPr>
        <p:grpSpPr>
          <a:xfrm>
            <a:off x="1647421" y="3125877"/>
            <a:ext cx="352332" cy="339288"/>
            <a:chOff x="2071000" y="1435025"/>
            <a:chExt cx="500400" cy="481875"/>
          </a:xfrm>
        </p:grpSpPr>
        <p:sp>
          <p:nvSpPr>
            <p:cNvPr id="5143" name="Google Shape;5143;p6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4" name="Google Shape;5144;p6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5" name="Google Shape;5145;p6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6" name="Google Shape;5146;p68"/>
          <p:cNvGrpSpPr/>
          <p:nvPr/>
        </p:nvGrpSpPr>
        <p:grpSpPr>
          <a:xfrm>
            <a:off x="2075584" y="3146709"/>
            <a:ext cx="351874" cy="297623"/>
            <a:chOff x="2678350" y="1464650"/>
            <a:chExt cx="499750" cy="422700"/>
          </a:xfrm>
        </p:grpSpPr>
        <p:sp>
          <p:nvSpPr>
            <p:cNvPr id="5147" name="Google Shape;5147;p6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8" name="Google Shape;5148;p6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9" name="Google Shape;5149;p6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0" name="Google Shape;5150;p68"/>
          <p:cNvGrpSpPr/>
          <p:nvPr/>
        </p:nvGrpSpPr>
        <p:grpSpPr>
          <a:xfrm>
            <a:off x="2499118" y="3125895"/>
            <a:ext cx="339253" cy="339253"/>
            <a:chOff x="3271200" y="1435075"/>
            <a:chExt cx="481825" cy="481825"/>
          </a:xfrm>
        </p:grpSpPr>
        <p:sp>
          <p:nvSpPr>
            <p:cNvPr id="5151" name="Google Shape;5151;p6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2" name="Google Shape;5152;p6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3" name="Google Shape;5153;p68"/>
          <p:cNvGrpSpPr/>
          <p:nvPr/>
        </p:nvGrpSpPr>
        <p:grpSpPr>
          <a:xfrm>
            <a:off x="2909591" y="3125877"/>
            <a:ext cx="343442" cy="339288"/>
            <a:chOff x="3858100" y="1435075"/>
            <a:chExt cx="487775" cy="481875"/>
          </a:xfrm>
        </p:grpSpPr>
        <p:sp>
          <p:nvSpPr>
            <p:cNvPr id="5154" name="Google Shape;5154;p6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5" name="Google Shape;5155;p6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6" name="Google Shape;5156;p6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7" name="Google Shape;5157;p6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8" name="Google Shape;5158;p6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9" name="Google Shape;5159;p68"/>
          <p:cNvGrpSpPr/>
          <p:nvPr/>
        </p:nvGrpSpPr>
        <p:grpSpPr>
          <a:xfrm>
            <a:off x="3329674" y="3125895"/>
            <a:ext cx="339253" cy="339253"/>
            <a:chOff x="4456875" y="1435075"/>
            <a:chExt cx="481825" cy="481825"/>
          </a:xfrm>
        </p:grpSpPr>
        <p:sp>
          <p:nvSpPr>
            <p:cNvPr id="5160" name="Google Shape;5160;p6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1" name="Google Shape;5161;p6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2" name="Google Shape;5162;p6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3" name="Google Shape;5163;p6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4" name="Google Shape;5164;p6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5" name="Google Shape;5165;p6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6" name="Google Shape;5166;p6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7" name="Google Shape;5167;p6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8" name="Google Shape;5168;p6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9" name="Google Shape;5169;p6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0" name="Google Shape;5170;p6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1" name="Google Shape;5171;p6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2" name="Google Shape;5172;p6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3" name="Google Shape;5173;p6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4" name="Google Shape;5174;p6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5" name="Google Shape;5175;p6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6" name="Google Shape;5176;p6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7" name="Google Shape;5177;p6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8" name="Google Shape;5178;p6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9" name="Google Shape;5179;p68"/>
          <p:cNvGrpSpPr/>
          <p:nvPr/>
        </p:nvGrpSpPr>
        <p:grpSpPr>
          <a:xfrm>
            <a:off x="3750665" y="3125886"/>
            <a:ext cx="342580" cy="339271"/>
            <a:chOff x="5049725" y="1435050"/>
            <a:chExt cx="486550" cy="481850"/>
          </a:xfrm>
        </p:grpSpPr>
        <p:sp>
          <p:nvSpPr>
            <p:cNvPr id="5180" name="Google Shape;5180;p6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1" name="Google Shape;5181;p6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2" name="Google Shape;5182;p6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3" name="Google Shape;5183;p6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4" name="Google Shape;5184;p68"/>
          <p:cNvGrpSpPr/>
          <p:nvPr/>
        </p:nvGrpSpPr>
        <p:grpSpPr>
          <a:xfrm>
            <a:off x="4166216" y="3125895"/>
            <a:ext cx="339359" cy="339253"/>
            <a:chOff x="5642475" y="1435075"/>
            <a:chExt cx="481975" cy="481825"/>
          </a:xfrm>
        </p:grpSpPr>
        <p:sp>
          <p:nvSpPr>
            <p:cNvPr id="5185" name="Google Shape;5185;p6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6" name="Google Shape;5186;p6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7" name="Google Shape;5187;p6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8" name="Google Shape;5188;p68"/>
          <p:cNvGrpSpPr/>
          <p:nvPr/>
        </p:nvGrpSpPr>
        <p:grpSpPr>
          <a:xfrm>
            <a:off x="4580702" y="3125886"/>
            <a:ext cx="343759" cy="339271"/>
            <a:chOff x="6232000" y="1435050"/>
            <a:chExt cx="488225" cy="481850"/>
          </a:xfrm>
        </p:grpSpPr>
        <p:sp>
          <p:nvSpPr>
            <p:cNvPr id="5189" name="Google Shape;5189;p6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0" name="Google Shape;5190;p6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1" name="Google Shape;5191;p6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2" name="Google Shape;5192;p6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3" name="Google Shape;5193;p6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4" name="Google Shape;5194;p68"/>
          <p:cNvGrpSpPr/>
          <p:nvPr/>
        </p:nvGrpSpPr>
        <p:grpSpPr>
          <a:xfrm>
            <a:off x="841438" y="3539545"/>
            <a:ext cx="299929" cy="337792"/>
            <a:chOff x="924450" y="2028975"/>
            <a:chExt cx="425975" cy="479750"/>
          </a:xfrm>
        </p:grpSpPr>
        <p:sp>
          <p:nvSpPr>
            <p:cNvPr id="5195" name="Google Shape;5195;p6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6" name="Google Shape;5196;p6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7" name="Google Shape;5197;p6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8" name="Google Shape;5198;p68"/>
          <p:cNvGrpSpPr/>
          <p:nvPr/>
        </p:nvGrpSpPr>
        <p:grpSpPr>
          <a:xfrm>
            <a:off x="1653934" y="3559347"/>
            <a:ext cx="339306" cy="298186"/>
            <a:chOff x="2085450" y="2057100"/>
            <a:chExt cx="481900" cy="423500"/>
          </a:xfrm>
        </p:grpSpPr>
        <p:sp>
          <p:nvSpPr>
            <p:cNvPr id="5199" name="Google Shape;5199;p6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0" name="Google Shape;5200;p6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1" name="Google Shape;5201;p6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2" name="Google Shape;5202;p68"/>
          <p:cNvGrpSpPr/>
          <p:nvPr/>
        </p:nvGrpSpPr>
        <p:grpSpPr>
          <a:xfrm>
            <a:off x="2081868" y="3582592"/>
            <a:ext cx="339306" cy="251698"/>
            <a:chOff x="2678275" y="2090100"/>
            <a:chExt cx="481900" cy="357475"/>
          </a:xfrm>
        </p:grpSpPr>
        <p:sp>
          <p:nvSpPr>
            <p:cNvPr id="5203" name="Google Shape;5203;p6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4" name="Google Shape;5204;p6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5" name="Google Shape;5205;p6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6" name="Google Shape;5206;p6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7" name="Google Shape;5207;p6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8" name="Google Shape;5208;p68"/>
          <p:cNvGrpSpPr/>
          <p:nvPr/>
        </p:nvGrpSpPr>
        <p:grpSpPr>
          <a:xfrm>
            <a:off x="2559072" y="3594790"/>
            <a:ext cx="219345" cy="227301"/>
            <a:chOff x="3357325" y="2093500"/>
            <a:chExt cx="311525" cy="322825"/>
          </a:xfrm>
        </p:grpSpPr>
        <p:sp>
          <p:nvSpPr>
            <p:cNvPr id="5209" name="Google Shape;5209;p6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0" name="Google Shape;5210;p6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1" name="Google Shape;5211;p6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12" name="Google Shape;5212;p68"/>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13" name="Google Shape;5213;p68"/>
          <p:cNvGrpSpPr/>
          <p:nvPr/>
        </p:nvGrpSpPr>
        <p:grpSpPr>
          <a:xfrm>
            <a:off x="3353262" y="3538814"/>
            <a:ext cx="292078" cy="339253"/>
            <a:chOff x="4492800" y="2027925"/>
            <a:chExt cx="414825" cy="481825"/>
          </a:xfrm>
        </p:grpSpPr>
        <p:sp>
          <p:nvSpPr>
            <p:cNvPr id="5214" name="Google Shape;5214;p6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5" name="Google Shape;5215;p6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6" name="Google Shape;5216;p68"/>
          <p:cNvGrpSpPr/>
          <p:nvPr/>
        </p:nvGrpSpPr>
        <p:grpSpPr>
          <a:xfrm>
            <a:off x="3752354" y="3538805"/>
            <a:ext cx="339200" cy="339271"/>
            <a:chOff x="5049725" y="2027900"/>
            <a:chExt cx="481750" cy="481850"/>
          </a:xfrm>
        </p:grpSpPr>
        <p:sp>
          <p:nvSpPr>
            <p:cNvPr id="5217" name="Google Shape;5217;p6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8" name="Google Shape;5218;p6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9" name="Google Shape;5219;p6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0" name="Google Shape;5220;p6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1" name="Google Shape;5221;p6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2" name="Google Shape;5222;p6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3" name="Google Shape;5223;p6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4" name="Google Shape;5224;p6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5" name="Google Shape;5225;p68"/>
          <p:cNvGrpSpPr/>
          <p:nvPr/>
        </p:nvGrpSpPr>
        <p:grpSpPr>
          <a:xfrm>
            <a:off x="4225950" y="3538893"/>
            <a:ext cx="219890" cy="339095"/>
            <a:chOff x="5726350" y="2028150"/>
            <a:chExt cx="312300" cy="481600"/>
          </a:xfrm>
        </p:grpSpPr>
        <p:sp>
          <p:nvSpPr>
            <p:cNvPr id="5226" name="Google Shape;5226;p6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7" name="Google Shape;5227;p6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8" name="Google Shape;5228;p6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9" name="Google Shape;5229;p68"/>
          <p:cNvGrpSpPr/>
          <p:nvPr/>
        </p:nvGrpSpPr>
        <p:grpSpPr>
          <a:xfrm>
            <a:off x="4586141" y="3542000"/>
            <a:ext cx="332881" cy="332881"/>
            <a:chOff x="6239925" y="2032450"/>
            <a:chExt cx="472775" cy="472775"/>
          </a:xfrm>
        </p:grpSpPr>
        <p:sp>
          <p:nvSpPr>
            <p:cNvPr id="5230" name="Google Shape;5230;p6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1" name="Google Shape;5231;p6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2" name="Google Shape;5232;p68"/>
          <p:cNvGrpSpPr/>
          <p:nvPr/>
        </p:nvGrpSpPr>
        <p:grpSpPr>
          <a:xfrm>
            <a:off x="5035233" y="2364092"/>
            <a:ext cx="334641" cy="185425"/>
            <a:chOff x="903075" y="2730000"/>
            <a:chExt cx="475275" cy="263350"/>
          </a:xfrm>
        </p:grpSpPr>
        <p:sp>
          <p:nvSpPr>
            <p:cNvPr id="5233" name="Google Shape;5233;p6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4" name="Google Shape;5234;p6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5" name="Google Shape;5235;p6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6" name="Google Shape;5236;p68"/>
          <p:cNvGrpSpPr/>
          <p:nvPr/>
        </p:nvGrpSpPr>
        <p:grpSpPr>
          <a:xfrm>
            <a:off x="1239624" y="3538814"/>
            <a:ext cx="339253" cy="339253"/>
            <a:chOff x="1492675" y="2027925"/>
            <a:chExt cx="481825" cy="481825"/>
          </a:xfrm>
        </p:grpSpPr>
        <p:sp>
          <p:nvSpPr>
            <p:cNvPr id="5237" name="Google Shape;5237;p6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8" name="Google Shape;5238;p6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9" name="Google Shape;5239;p6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0" name="Google Shape;5240;p6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1" name="Google Shape;5241;p6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2" name="Google Shape;5242;p68"/>
          <p:cNvGrpSpPr/>
          <p:nvPr/>
        </p:nvGrpSpPr>
        <p:grpSpPr>
          <a:xfrm>
            <a:off x="5466000" y="2287178"/>
            <a:ext cx="339253" cy="339253"/>
            <a:chOff x="1492675" y="2620775"/>
            <a:chExt cx="481825" cy="481825"/>
          </a:xfrm>
        </p:grpSpPr>
        <p:sp>
          <p:nvSpPr>
            <p:cNvPr id="5243" name="Google Shape;5243;p6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4" name="Google Shape;5244;p6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45" name="Google Shape;5245;p68"/>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46" name="Google Shape;5246;p68"/>
          <p:cNvGrpSpPr/>
          <p:nvPr/>
        </p:nvGrpSpPr>
        <p:grpSpPr>
          <a:xfrm>
            <a:off x="6289754" y="2303161"/>
            <a:ext cx="333585" cy="307287"/>
            <a:chOff x="2682350" y="2643425"/>
            <a:chExt cx="473775" cy="436425"/>
          </a:xfrm>
        </p:grpSpPr>
        <p:sp>
          <p:nvSpPr>
            <p:cNvPr id="5247" name="Google Shape;5247;p6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8" name="Google Shape;5248;p6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9" name="Google Shape;5249;p6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0" name="Google Shape;5250;p6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1" name="Google Shape;5251;p6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2" name="Google Shape;5252;p6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3" name="Google Shape;5253;p6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4" name="Google Shape;5254;p68"/>
          <p:cNvGrpSpPr/>
          <p:nvPr/>
        </p:nvGrpSpPr>
        <p:grpSpPr>
          <a:xfrm>
            <a:off x="6755243" y="2287178"/>
            <a:ext cx="238531" cy="339253"/>
            <a:chOff x="3342725" y="2620775"/>
            <a:chExt cx="338775" cy="481825"/>
          </a:xfrm>
        </p:grpSpPr>
        <p:sp>
          <p:nvSpPr>
            <p:cNvPr id="5255" name="Google Shape;5255;p6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6" name="Google Shape;5256;p6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7" name="Google Shape;5257;p6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8" name="Google Shape;5258;p68"/>
          <p:cNvGrpSpPr/>
          <p:nvPr/>
        </p:nvGrpSpPr>
        <p:grpSpPr>
          <a:xfrm>
            <a:off x="7148994" y="2287178"/>
            <a:ext cx="278296" cy="339253"/>
            <a:chOff x="3907325" y="2620775"/>
            <a:chExt cx="395250" cy="481825"/>
          </a:xfrm>
        </p:grpSpPr>
        <p:sp>
          <p:nvSpPr>
            <p:cNvPr id="5259" name="Google Shape;5259;p6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0" name="Google Shape;5260;p6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1" name="Google Shape;5261;p6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2" name="Google Shape;5262;p6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3" name="Google Shape;5263;p68"/>
          <p:cNvGrpSpPr/>
          <p:nvPr/>
        </p:nvGrpSpPr>
        <p:grpSpPr>
          <a:xfrm>
            <a:off x="7542181" y="2297783"/>
            <a:ext cx="339253" cy="318042"/>
            <a:chOff x="4456875" y="2635825"/>
            <a:chExt cx="481825" cy="451700"/>
          </a:xfrm>
        </p:grpSpPr>
        <p:sp>
          <p:nvSpPr>
            <p:cNvPr id="5264" name="Google Shape;5264;p6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5" name="Google Shape;5265;p6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6" name="Google Shape;5266;p6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7" name="Google Shape;5267;p6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8" name="Google Shape;5268;p6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9" name="Google Shape;5269;p6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0" name="Google Shape;5270;p68"/>
          <p:cNvGrpSpPr/>
          <p:nvPr/>
        </p:nvGrpSpPr>
        <p:grpSpPr>
          <a:xfrm>
            <a:off x="7967105" y="2297783"/>
            <a:ext cx="339253" cy="318042"/>
            <a:chOff x="5049725" y="2635825"/>
            <a:chExt cx="481825" cy="451700"/>
          </a:xfrm>
        </p:grpSpPr>
        <p:sp>
          <p:nvSpPr>
            <p:cNvPr id="5271" name="Google Shape;5271;p6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2" name="Google Shape;5272;p6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3" name="Google Shape;5273;p6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4" name="Google Shape;5274;p68"/>
          <p:cNvGrpSpPr/>
          <p:nvPr/>
        </p:nvGrpSpPr>
        <p:grpSpPr>
          <a:xfrm>
            <a:off x="2211475" y="3952243"/>
            <a:ext cx="338566" cy="338373"/>
            <a:chOff x="5643000" y="2621375"/>
            <a:chExt cx="480850" cy="480575"/>
          </a:xfrm>
        </p:grpSpPr>
        <p:sp>
          <p:nvSpPr>
            <p:cNvPr id="5275" name="Google Shape;5275;p6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6" name="Google Shape;5276;p6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7" name="Google Shape;5277;p6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8" name="Google Shape;5278;p6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9" name="Google Shape;5279;p6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0" name="Google Shape;5280;p6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1" name="Google Shape;5281;p6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2" name="Google Shape;5282;p68"/>
          <p:cNvGrpSpPr/>
          <p:nvPr/>
        </p:nvGrpSpPr>
        <p:grpSpPr>
          <a:xfrm>
            <a:off x="4032695" y="3951803"/>
            <a:ext cx="339359" cy="339253"/>
            <a:chOff x="6235250" y="2620775"/>
            <a:chExt cx="481975" cy="481825"/>
          </a:xfrm>
        </p:grpSpPr>
        <p:sp>
          <p:nvSpPr>
            <p:cNvPr id="5283" name="Google Shape;5283;p6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4" name="Google Shape;5284;p6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5" name="Google Shape;5285;p6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6" name="Google Shape;5286;p6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7" name="Google Shape;5287;p6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88" name="Google Shape;5288;p68"/>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89" name="Google Shape;5289;p68"/>
          <p:cNvGrpSpPr/>
          <p:nvPr/>
        </p:nvGrpSpPr>
        <p:grpSpPr>
          <a:xfrm>
            <a:off x="5465078" y="2711317"/>
            <a:ext cx="341101" cy="339253"/>
            <a:chOff x="1535000" y="3223325"/>
            <a:chExt cx="484450" cy="481825"/>
          </a:xfrm>
        </p:grpSpPr>
        <p:sp>
          <p:nvSpPr>
            <p:cNvPr id="5290" name="Google Shape;5290;p6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1" name="Google Shape;5291;p6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2" name="Google Shape;5292;p6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3" name="Google Shape;5293;p68"/>
          <p:cNvGrpSpPr/>
          <p:nvPr/>
        </p:nvGrpSpPr>
        <p:grpSpPr>
          <a:xfrm>
            <a:off x="5872645" y="2746618"/>
            <a:ext cx="339253" cy="268649"/>
            <a:chOff x="2085525" y="3263750"/>
            <a:chExt cx="481825" cy="381550"/>
          </a:xfrm>
        </p:grpSpPr>
        <p:sp>
          <p:nvSpPr>
            <p:cNvPr id="5294" name="Google Shape;5294;p6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5" name="Google Shape;5295;p6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96" name="Google Shape;5296;p68"/>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97" name="Google Shape;5297;p68"/>
          <p:cNvGrpSpPr/>
          <p:nvPr/>
        </p:nvGrpSpPr>
        <p:grpSpPr>
          <a:xfrm>
            <a:off x="6704407" y="2711308"/>
            <a:ext cx="340204" cy="339271"/>
            <a:chOff x="3270450" y="3213625"/>
            <a:chExt cx="483175" cy="481850"/>
          </a:xfrm>
        </p:grpSpPr>
        <p:sp>
          <p:nvSpPr>
            <p:cNvPr id="5298" name="Google Shape;5298;p6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9" name="Google Shape;5299;p6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0" name="Google Shape;5300;p68"/>
          <p:cNvGrpSpPr/>
          <p:nvPr/>
        </p:nvGrpSpPr>
        <p:grpSpPr>
          <a:xfrm>
            <a:off x="7203676" y="2711317"/>
            <a:ext cx="168931" cy="339253"/>
            <a:chOff x="3984950" y="3213600"/>
            <a:chExt cx="239925" cy="481825"/>
          </a:xfrm>
        </p:grpSpPr>
        <p:sp>
          <p:nvSpPr>
            <p:cNvPr id="5301" name="Google Shape;5301;p6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2" name="Google Shape;5302;p6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03" name="Google Shape;5303;p68"/>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4" name="Google Shape;5304;p68"/>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05" name="Google Shape;5305;p68"/>
          <p:cNvGrpSpPr/>
          <p:nvPr/>
        </p:nvGrpSpPr>
        <p:grpSpPr>
          <a:xfrm>
            <a:off x="1736111" y="3981487"/>
            <a:ext cx="355218" cy="279880"/>
            <a:chOff x="5629975" y="3255775"/>
            <a:chExt cx="504500" cy="397500"/>
          </a:xfrm>
        </p:grpSpPr>
        <p:sp>
          <p:nvSpPr>
            <p:cNvPr id="5306" name="Google Shape;5306;p6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7" name="Google Shape;5307;p6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8" name="Google Shape;5308;p6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9" name="Google Shape;5309;p6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0" name="Google Shape;5310;p6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1" name="Google Shape;5311;p68"/>
          <p:cNvGrpSpPr/>
          <p:nvPr/>
        </p:nvGrpSpPr>
        <p:grpSpPr>
          <a:xfrm>
            <a:off x="3572294" y="3981593"/>
            <a:ext cx="340256" cy="279669"/>
            <a:chOff x="6234950" y="3255925"/>
            <a:chExt cx="483250" cy="397200"/>
          </a:xfrm>
        </p:grpSpPr>
        <p:sp>
          <p:nvSpPr>
            <p:cNvPr id="5312" name="Google Shape;5312;p6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3" name="Google Shape;5313;p6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4" name="Google Shape;5314;p6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5" name="Google Shape;5315;p6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6" name="Google Shape;5316;p6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7" name="Google Shape;5317;p6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8" name="Google Shape;5318;p68"/>
          <p:cNvGrpSpPr/>
          <p:nvPr/>
        </p:nvGrpSpPr>
        <p:grpSpPr>
          <a:xfrm>
            <a:off x="5043532" y="3125970"/>
            <a:ext cx="318042" cy="339253"/>
            <a:chOff x="914900" y="3806450"/>
            <a:chExt cx="451700" cy="481825"/>
          </a:xfrm>
        </p:grpSpPr>
        <p:sp>
          <p:nvSpPr>
            <p:cNvPr id="5319" name="Google Shape;5319;p6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0" name="Google Shape;5320;p6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1" name="Google Shape;5321;p6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2" name="Google Shape;5322;p6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3" name="Google Shape;5323;p6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4" name="Google Shape;5324;p68"/>
          <p:cNvGrpSpPr/>
          <p:nvPr/>
        </p:nvGrpSpPr>
        <p:grpSpPr>
          <a:xfrm>
            <a:off x="5462454" y="3125785"/>
            <a:ext cx="346347" cy="339623"/>
            <a:chOff x="1490050" y="3805975"/>
            <a:chExt cx="491900" cy="482350"/>
          </a:xfrm>
        </p:grpSpPr>
        <p:sp>
          <p:nvSpPr>
            <p:cNvPr id="5325" name="Google Shape;5325;p6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6" name="Google Shape;5326;p6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7" name="Google Shape;5327;p6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8" name="Google Shape;5328;p6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9" name="Google Shape;5329;p68"/>
          <p:cNvGrpSpPr/>
          <p:nvPr/>
        </p:nvGrpSpPr>
        <p:grpSpPr>
          <a:xfrm>
            <a:off x="5886322" y="3125970"/>
            <a:ext cx="311899" cy="339253"/>
            <a:chOff x="2104275" y="3806450"/>
            <a:chExt cx="442975" cy="481825"/>
          </a:xfrm>
        </p:grpSpPr>
        <p:sp>
          <p:nvSpPr>
            <p:cNvPr id="5330" name="Google Shape;5330;p6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1" name="Google Shape;5331;p6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2" name="Google Shape;5332;p68"/>
          <p:cNvGrpSpPr/>
          <p:nvPr/>
        </p:nvGrpSpPr>
        <p:grpSpPr>
          <a:xfrm>
            <a:off x="6309839" y="3125970"/>
            <a:ext cx="293416" cy="339253"/>
            <a:chOff x="2710875" y="3806450"/>
            <a:chExt cx="416725" cy="481825"/>
          </a:xfrm>
        </p:grpSpPr>
        <p:sp>
          <p:nvSpPr>
            <p:cNvPr id="5333" name="Google Shape;5333;p6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4" name="Google Shape;5334;p6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5" name="Google Shape;5335;p68"/>
          <p:cNvGrpSpPr/>
          <p:nvPr/>
        </p:nvGrpSpPr>
        <p:grpSpPr>
          <a:xfrm>
            <a:off x="6704883" y="3166412"/>
            <a:ext cx="339253" cy="258369"/>
            <a:chOff x="3271200" y="3863875"/>
            <a:chExt cx="481825" cy="366950"/>
          </a:xfrm>
        </p:grpSpPr>
        <p:sp>
          <p:nvSpPr>
            <p:cNvPr id="5336" name="Google Shape;5336;p6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7" name="Google Shape;5337;p6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8" name="Google Shape;5338;p68"/>
          <p:cNvGrpSpPr/>
          <p:nvPr/>
        </p:nvGrpSpPr>
        <p:grpSpPr>
          <a:xfrm>
            <a:off x="7140377" y="3126199"/>
            <a:ext cx="295528" cy="338795"/>
            <a:chOff x="3895050" y="3806775"/>
            <a:chExt cx="419725" cy="481175"/>
          </a:xfrm>
        </p:grpSpPr>
        <p:sp>
          <p:nvSpPr>
            <p:cNvPr id="5339" name="Google Shape;5339;p6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0" name="Google Shape;5340;p6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1" name="Google Shape;5341;p68"/>
          <p:cNvGrpSpPr/>
          <p:nvPr/>
        </p:nvGrpSpPr>
        <p:grpSpPr>
          <a:xfrm>
            <a:off x="7543659" y="3125979"/>
            <a:ext cx="336296" cy="339235"/>
            <a:chOff x="4464775" y="3806475"/>
            <a:chExt cx="477625" cy="481800"/>
          </a:xfrm>
        </p:grpSpPr>
        <p:sp>
          <p:nvSpPr>
            <p:cNvPr id="5342" name="Google Shape;5342;p6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3" name="Google Shape;5343;p6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6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5" name="Google Shape;5345;p6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6" name="Google Shape;5346;p6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7" name="Google Shape;5347;p6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8" name="Google Shape;5348;p68"/>
          <p:cNvGrpSpPr/>
          <p:nvPr/>
        </p:nvGrpSpPr>
        <p:grpSpPr>
          <a:xfrm>
            <a:off x="7967105" y="3125970"/>
            <a:ext cx="339253" cy="339253"/>
            <a:chOff x="5049725" y="3806450"/>
            <a:chExt cx="481825" cy="481825"/>
          </a:xfrm>
        </p:grpSpPr>
        <p:sp>
          <p:nvSpPr>
            <p:cNvPr id="5349" name="Google Shape;5349;p6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0" name="Google Shape;5350;p6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6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2" name="Google Shape;5352;p68"/>
          <p:cNvGrpSpPr/>
          <p:nvPr/>
        </p:nvGrpSpPr>
        <p:grpSpPr>
          <a:xfrm>
            <a:off x="1276714" y="3951798"/>
            <a:ext cx="339253" cy="339253"/>
            <a:chOff x="5651375" y="3806450"/>
            <a:chExt cx="481825" cy="481825"/>
          </a:xfrm>
        </p:grpSpPr>
        <p:sp>
          <p:nvSpPr>
            <p:cNvPr id="5353" name="Google Shape;5353;p6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4" name="Google Shape;5354;p6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6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6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7" name="Google Shape;5357;p68"/>
          <p:cNvGrpSpPr/>
          <p:nvPr/>
        </p:nvGrpSpPr>
        <p:grpSpPr>
          <a:xfrm>
            <a:off x="3153646" y="3953787"/>
            <a:ext cx="298503" cy="335275"/>
            <a:chOff x="6264300" y="3809300"/>
            <a:chExt cx="423950" cy="476175"/>
          </a:xfrm>
        </p:grpSpPr>
        <p:sp>
          <p:nvSpPr>
            <p:cNvPr id="5358" name="Google Shape;5358;p6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9" name="Google Shape;5359;p6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0" name="Google Shape;5360;p6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1" name="Google Shape;5361;p68"/>
          <p:cNvGrpSpPr/>
          <p:nvPr/>
        </p:nvGrpSpPr>
        <p:grpSpPr>
          <a:xfrm>
            <a:off x="5032267" y="3538881"/>
            <a:ext cx="340573" cy="339271"/>
            <a:chOff x="898875" y="4399275"/>
            <a:chExt cx="483700" cy="481850"/>
          </a:xfrm>
        </p:grpSpPr>
        <p:sp>
          <p:nvSpPr>
            <p:cNvPr id="5362" name="Google Shape;5362;p6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3" name="Google Shape;5363;p68"/>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4" name="Google Shape;5364;p6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5" name="Google Shape;5365;p6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6" name="Google Shape;5366;p6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7" name="Google Shape;5367;p6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8" name="Google Shape;5368;p6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9" name="Google Shape;5369;p6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0" name="Google Shape;5370;p68"/>
          <p:cNvGrpSpPr/>
          <p:nvPr/>
        </p:nvGrpSpPr>
        <p:grpSpPr>
          <a:xfrm>
            <a:off x="5466000" y="3554133"/>
            <a:ext cx="339253" cy="308765"/>
            <a:chOff x="1492675" y="4420975"/>
            <a:chExt cx="481825" cy="438525"/>
          </a:xfrm>
        </p:grpSpPr>
        <p:sp>
          <p:nvSpPr>
            <p:cNvPr id="5371" name="Google Shape;5371;p6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2" name="Google Shape;5372;p6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3" name="Google Shape;5373;p6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4" name="Google Shape;5374;p6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5" name="Google Shape;5375;p6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6" name="Google Shape;5376;p68"/>
          <p:cNvGrpSpPr/>
          <p:nvPr/>
        </p:nvGrpSpPr>
        <p:grpSpPr>
          <a:xfrm>
            <a:off x="5870982" y="3539558"/>
            <a:ext cx="342580" cy="337915"/>
            <a:chOff x="2084100" y="4400250"/>
            <a:chExt cx="486550" cy="479925"/>
          </a:xfrm>
        </p:grpSpPr>
        <p:sp>
          <p:nvSpPr>
            <p:cNvPr id="5377" name="Google Shape;5377;p6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8" name="Google Shape;5378;p6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9" name="Google Shape;5379;p6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0" name="Google Shape;5380;p6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1" name="Google Shape;5381;p6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2" name="Google Shape;5382;p6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3" name="Google Shape;5383;p68"/>
          <p:cNvGrpSpPr/>
          <p:nvPr/>
        </p:nvGrpSpPr>
        <p:grpSpPr>
          <a:xfrm>
            <a:off x="6307462" y="3538907"/>
            <a:ext cx="298169" cy="339218"/>
            <a:chOff x="2707950" y="4399325"/>
            <a:chExt cx="423475" cy="481775"/>
          </a:xfrm>
        </p:grpSpPr>
        <p:sp>
          <p:nvSpPr>
            <p:cNvPr id="5384" name="Google Shape;5384;p6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6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6" name="Google Shape;5386;p6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7" name="Google Shape;5387;p6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8" name="Google Shape;5388;p6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9" name="Google Shape;5389;p6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0" name="Google Shape;5390;p6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1" name="Google Shape;5391;p6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2" name="Google Shape;5392;p6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3" name="Google Shape;5393;p6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4" name="Google Shape;5394;p6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5" name="Google Shape;5395;p6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6" name="Google Shape;5396;p68"/>
          <p:cNvGrpSpPr/>
          <p:nvPr/>
        </p:nvGrpSpPr>
        <p:grpSpPr>
          <a:xfrm>
            <a:off x="6736981" y="3538881"/>
            <a:ext cx="275057" cy="339271"/>
            <a:chOff x="3330525" y="4399275"/>
            <a:chExt cx="390650" cy="481850"/>
          </a:xfrm>
        </p:grpSpPr>
        <p:sp>
          <p:nvSpPr>
            <p:cNvPr id="5397" name="Google Shape;5397;p6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8" name="Google Shape;5398;p6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9" name="Google Shape;5399;p6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0" name="Google Shape;5400;p6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1" name="Google Shape;5401;p6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2" name="Google Shape;5402;p6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3" name="Google Shape;5403;p6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4" name="Google Shape;5404;p68"/>
          <p:cNvGrpSpPr/>
          <p:nvPr/>
        </p:nvGrpSpPr>
        <p:grpSpPr>
          <a:xfrm>
            <a:off x="7161510" y="3538890"/>
            <a:ext cx="253265" cy="339253"/>
            <a:chOff x="3938800" y="4399275"/>
            <a:chExt cx="359700" cy="481825"/>
          </a:xfrm>
        </p:grpSpPr>
        <p:sp>
          <p:nvSpPr>
            <p:cNvPr id="5405" name="Google Shape;5405;p6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6" name="Google Shape;5406;p6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7" name="Google Shape;5407;p6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8" name="Google Shape;5408;p6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9" name="Google Shape;5409;p6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0" name="Google Shape;5410;p68"/>
          <p:cNvGrpSpPr/>
          <p:nvPr/>
        </p:nvGrpSpPr>
        <p:grpSpPr>
          <a:xfrm>
            <a:off x="7632288" y="3538890"/>
            <a:ext cx="159039" cy="339253"/>
            <a:chOff x="4584850" y="4399275"/>
            <a:chExt cx="225875" cy="481825"/>
          </a:xfrm>
        </p:grpSpPr>
        <p:sp>
          <p:nvSpPr>
            <p:cNvPr id="5411" name="Google Shape;5411;p6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2" name="Google Shape;5412;p6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13" name="Google Shape;5413;p68"/>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14" name="Google Shape;5414;p68"/>
          <p:cNvGrpSpPr/>
          <p:nvPr/>
        </p:nvGrpSpPr>
        <p:grpSpPr>
          <a:xfrm>
            <a:off x="817316" y="3951795"/>
            <a:ext cx="339253" cy="339253"/>
            <a:chOff x="5642550" y="4399275"/>
            <a:chExt cx="481825" cy="481825"/>
          </a:xfrm>
        </p:grpSpPr>
        <p:sp>
          <p:nvSpPr>
            <p:cNvPr id="5415" name="Google Shape;5415;p6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6" name="Google Shape;5416;p6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7" name="Google Shape;5417;p68"/>
          <p:cNvGrpSpPr/>
          <p:nvPr/>
        </p:nvGrpSpPr>
        <p:grpSpPr>
          <a:xfrm>
            <a:off x="2670186" y="3963703"/>
            <a:ext cx="363316" cy="315437"/>
            <a:chOff x="6218300" y="4416175"/>
            <a:chExt cx="516000" cy="448000"/>
          </a:xfrm>
        </p:grpSpPr>
        <p:sp>
          <p:nvSpPr>
            <p:cNvPr id="5418" name="Google Shape;5418;p6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9" name="Google Shape;5419;p6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0" name="Google Shape;5420;p6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1" name="Google Shape;5421;p68"/>
          <p:cNvGrpSpPr/>
          <p:nvPr/>
        </p:nvGrpSpPr>
        <p:grpSpPr>
          <a:xfrm>
            <a:off x="5870391" y="3951792"/>
            <a:ext cx="339253" cy="339253"/>
            <a:chOff x="899850" y="4992125"/>
            <a:chExt cx="481825" cy="481825"/>
          </a:xfrm>
        </p:grpSpPr>
        <p:sp>
          <p:nvSpPr>
            <p:cNvPr id="5422" name="Google Shape;5422;p6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3" name="Google Shape;5423;p6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4" name="Google Shape;5424;p6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5" name="Google Shape;5425;p68"/>
          <p:cNvGrpSpPr/>
          <p:nvPr/>
        </p:nvGrpSpPr>
        <p:grpSpPr>
          <a:xfrm>
            <a:off x="5410993" y="3951792"/>
            <a:ext cx="339253" cy="339253"/>
            <a:chOff x="1492675" y="4992125"/>
            <a:chExt cx="481825" cy="481825"/>
          </a:xfrm>
        </p:grpSpPr>
        <p:sp>
          <p:nvSpPr>
            <p:cNvPr id="5426" name="Google Shape;5426;p6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7" name="Google Shape;5427;p6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8" name="Google Shape;5428;p68"/>
          <p:cNvGrpSpPr/>
          <p:nvPr/>
        </p:nvGrpSpPr>
        <p:grpSpPr>
          <a:xfrm>
            <a:off x="4951595" y="3951792"/>
            <a:ext cx="339253" cy="339253"/>
            <a:chOff x="2085525" y="4992125"/>
            <a:chExt cx="481825" cy="481825"/>
          </a:xfrm>
        </p:grpSpPr>
        <p:sp>
          <p:nvSpPr>
            <p:cNvPr id="5429" name="Google Shape;5429;p6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0" name="Google Shape;5430;p6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1" name="Google Shape;5431;p68"/>
          <p:cNvGrpSpPr/>
          <p:nvPr/>
        </p:nvGrpSpPr>
        <p:grpSpPr>
          <a:xfrm>
            <a:off x="6789344" y="3951792"/>
            <a:ext cx="339253" cy="339253"/>
            <a:chOff x="2678350" y="4992125"/>
            <a:chExt cx="481825" cy="481825"/>
          </a:xfrm>
        </p:grpSpPr>
        <p:sp>
          <p:nvSpPr>
            <p:cNvPr id="5432" name="Google Shape;5432;p6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3" name="Google Shape;5433;p6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4" name="Google Shape;5434;p6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5" name="Google Shape;5435;p68"/>
          <p:cNvGrpSpPr/>
          <p:nvPr/>
        </p:nvGrpSpPr>
        <p:grpSpPr>
          <a:xfrm>
            <a:off x="4492198" y="3951792"/>
            <a:ext cx="339253" cy="339253"/>
            <a:chOff x="3271200" y="4992125"/>
            <a:chExt cx="481825" cy="481825"/>
          </a:xfrm>
        </p:grpSpPr>
        <p:sp>
          <p:nvSpPr>
            <p:cNvPr id="5436" name="Google Shape;5436;p6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7" name="Google Shape;5437;p6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8" name="Google Shape;5438;p6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9" name="Google Shape;5439;p68"/>
          <p:cNvGrpSpPr/>
          <p:nvPr/>
        </p:nvGrpSpPr>
        <p:grpSpPr>
          <a:xfrm>
            <a:off x="6329788" y="3952813"/>
            <a:ext cx="339411" cy="337211"/>
            <a:chOff x="5049575" y="4993600"/>
            <a:chExt cx="482050" cy="478925"/>
          </a:xfrm>
        </p:grpSpPr>
        <p:sp>
          <p:nvSpPr>
            <p:cNvPr id="5440" name="Google Shape;5440;p6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6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2" name="Google Shape;5442;p6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3" name="Google Shape;5443;p6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44" name="Google Shape;5444;p68"/>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445" name="Google Shape;5445;p6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446" name="Google Shape;5446;p68"/>
          <p:cNvGrpSpPr/>
          <p:nvPr/>
        </p:nvGrpSpPr>
        <p:grpSpPr>
          <a:xfrm>
            <a:off x="7248742" y="3975375"/>
            <a:ext cx="195300" cy="343772"/>
            <a:chOff x="3999225" y="4364775"/>
            <a:chExt cx="195300" cy="343772"/>
          </a:xfrm>
        </p:grpSpPr>
        <p:grpSp>
          <p:nvGrpSpPr>
            <p:cNvPr id="5447" name="Google Shape;5447;p68"/>
            <p:cNvGrpSpPr/>
            <p:nvPr/>
          </p:nvGrpSpPr>
          <p:grpSpPr>
            <a:xfrm>
              <a:off x="4048568" y="4562577"/>
              <a:ext cx="97317" cy="145970"/>
              <a:chOff x="1529575" y="2222650"/>
              <a:chExt cx="203125" cy="304675"/>
            </a:xfrm>
          </p:grpSpPr>
          <p:sp>
            <p:nvSpPr>
              <p:cNvPr id="5448" name="Google Shape;5448;p68"/>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8"/>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68"/>
            <p:cNvGrpSpPr/>
            <p:nvPr/>
          </p:nvGrpSpPr>
          <p:grpSpPr>
            <a:xfrm>
              <a:off x="3999225" y="4364775"/>
              <a:ext cx="195300" cy="195300"/>
              <a:chOff x="3999225" y="4364775"/>
              <a:chExt cx="195300" cy="195300"/>
            </a:xfrm>
          </p:grpSpPr>
          <p:sp>
            <p:nvSpPr>
              <p:cNvPr id="5451" name="Google Shape;5451;p68"/>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8"/>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3" name="Google Shape;5453;p68"/>
          <p:cNvGrpSpPr/>
          <p:nvPr/>
        </p:nvGrpSpPr>
        <p:grpSpPr>
          <a:xfrm>
            <a:off x="7564186" y="3991627"/>
            <a:ext cx="277088" cy="259611"/>
            <a:chOff x="4335888" y="4398114"/>
            <a:chExt cx="277088" cy="259611"/>
          </a:xfrm>
        </p:grpSpPr>
        <p:grpSp>
          <p:nvGrpSpPr>
            <p:cNvPr id="5454" name="Google Shape;5454;p68"/>
            <p:cNvGrpSpPr/>
            <p:nvPr/>
          </p:nvGrpSpPr>
          <p:grpSpPr>
            <a:xfrm>
              <a:off x="4335888" y="4462425"/>
              <a:ext cx="195300" cy="195300"/>
              <a:chOff x="4335888" y="4462425"/>
              <a:chExt cx="195300" cy="195300"/>
            </a:xfrm>
          </p:grpSpPr>
          <p:sp>
            <p:nvSpPr>
              <p:cNvPr id="5455" name="Google Shape;5455;p6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68"/>
            <p:cNvGrpSpPr/>
            <p:nvPr/>
          </p:nvGrpSpPr>
          <p:grpSpPr>
            <a:xfrm>
              <a:off x="4509813" y="4398114"/>
              <a:ext cx="103162" cy="103198"/>
              <a:chOff x="2277975" y="2021700"/>
              <a:chExt cx="215325" cy="215400"/>
            </a:xfrm>
          </p:grpSpPr>
          <p:sp>
            <p:nvSpPr>
              <p:cNvPr id="5458" name="Google Shape;5458;p68"/>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60" name="Google Shape;5460;p68"/>
          <p:cNvGrpSpPr/>
          <p:nvPr/>
        </p:nvGrpSpPr>
        <p:grpSpPr>
          <a:xfrm>
            <a:off x="7961419" y="4049613"/>
            <a:ext cx="392275" cy="195300"/>
            <a:chOff x="4752588" y="4440200"/>
            <a:chExt cx="392275" cy="195300"/>
          </a:xfrm>
        </p:grpSpPr>
        <p:grpSp>
          <p:nvGrpSpPr>
            <p:cNvPr id="5461" name="Google Shape;5461;p68"/>
            <p:cNvGrpSpPr/>
            <p:nvPr/>
          </p:nvGrpSpPr>
          <p:grpSpPr>
            <a:xfrm>
              <a:off x="4950384" y="4469728"/>
              <a:ext cx="194479" cy="136244"/>
              <a:chOff x="3163375" y="2175125"/>
              <a:chExt cx="405925" cy="284375"/>
            </a:xfrm>
          </p:grpSpPr>
          <p:sp>
            <p:nvSpPr>
              <p:cNvPr id="5462" name="Google Shape;5462;p68"/>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8"/>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8"/>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5" name="Google Shape;5465;p68"/>
            <p:cNvGrpSpPr/>
            <p:nvPr/>
          </p:nvGrpSpPr>
          <p:grpSpPr>
            <a:xfrm>
              <a:off x="4752588" y="4440200"/>
              <a:ext cx="195300" cy="195300"/>
              <a:chOff x="4335888" y="4462425"/>
              <a:chExt cx="195300" cy="195300"/>
            </a:xfrm>
          </p:grpSpPr>
          <p:sp>
            <p:nvSpPr>
              <p:cNvPr id="5466" name="Google Shape;5466;p6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09" name="Google Shape;509;p33"/>
          <p:cNvSpPr txBox="1"/>
          <p:nvPr>
            <p:ph idx="1" type="subTitle"/>
          </p:nvPr>
        </p:nvSpPr>
        <p:spPr>
          <a:xfrm>
            <a:off x="4255610" y="1667625"/>
            <a:ext cx="3030900" cy="244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510" name="Google Shape;510;p33"/>
          <p:cNvSpPr txBox="1"/>
          <p:nvPr>
            <p:ph idx="2" type="subTitle"/>
          </p:nvPr>
        </p:nvSpPr>
        <p:spPr>
          <a:xfrm>
            <a:off x="720000" y="1667625"/>
            <a:ext cx="3030900" cy="244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Mercury’s surface is full of craters and plains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71" name="Shape 5471"/>
        <p:cNvGrpSpPr/>
        <p:nvPr/>
      </p:nvGrpSpPr>
      <p:grpSpPr>
        <a:xfrm>
          <a:off x="0" y="0"/>
          <a:ext cx="0" cy="0"/>
          <a:chOff x="0" y="0"/>
          <a:chExt cx="0" cy="0"/>
        </a:xfrm>
      </p:grpSpPr>
      <p:grpSp>
        <p:nvGrpSpPr>
          <p:cNvPr id="5472" name="Google Shape;5472;p69"/>
          <p:cNvGrpSpPr/>
          <p:nvPr/>
        </p:nvGrpSpPr>
        <p:grpSpPr>
          <a:xfrm>
            <a:off x="856199" y="1311179"/>
            <a:ext cx="322099" cy="370529"/>
            <a:chOff x="-42971725" y="3217825"/>
            <a:chExt cx="275675" cy="317125"/>
          </a:xfrm>
        </p:grpSpPr>
        <p:sp>
          <p:nvSpPr>
            <p:cNvPr id="5473" name="Google Shape;5473;p6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6" name="Google Shape;5476;p69"/>
          <p:cNvGrpSpPr/>
          <p:nvPr/>
        </p:nvGrpSpPr>
        <p:grpSpPr>
          <a:xfrm>
            <a:off x="828113" y="1779835"/>
            <a:ext cx="378270" cy="337551"/>
            <a:chOff x="-42996150" y="3612600"/>
            <a:chExt cx="323750" cy="288900"/>
          </a:xfrm>
        </p:grpSpPr>
        <p:sp>
          <p:nvSpPr>
            <p:cNvPr id="5477" name="Google Shape;5477;p6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69"/>
          <p:cNvGrpSpPr/>
          <p:nvPr/>
        </p:nvGrpSpPr>
        <p:grpSpPr>
          <a:xfrm>
            <a:off x="830874" y="2189205"/>
            <a:ext cx="372749" cy="370909"/>
            <a:chOff x="-42994575" y="3950300"/>
            <a:chExt cx="319025" cy="317450"/>
          </a:xfrm>
        </p:grpSpPr>
        <p:sp>
          <p:nvSpPr>
            <p:cNvPr id="5481" name="Google Shape;5481;p6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4" name="Google Shape;5484;p69"/>
          <p:cNvGrpSpPr/>
          <p:nvPr/>
        </p:nvGrpSpPr>
        <p:grpSpPr>
          <a:xfrm>
            <a:off x="2984269" y="1336037"/>
            <a:ext cx="371785" cy="370879"/>
            <a:chOff x="-41111350" y="3239100"/>
            <a:chExt cx="318200" cy="317425"/>
          </a:xfrm>
        </p:grpSpPr>
        <p:sp>
          <p:nvSpPr>
            <p:cNvPr id="5485" name="Google Shape;5485;p6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9" name="Google Shape;5489;p69"/>
          <p:cNvGrpSpPr/>
          <p:nvPr/>
        </p:nvGrpSpPr>
        <p:grpSpPr>
          <a:xfrm>
            <a:off x="2980588" y="1771568"/>
            <a:ext cx="379146" cy="370967"/>
            <a:chOff x="-41117650" y="3605525"/>
            <a:chExt cx="324500" cy="317500"/>
          </a:xfrm>
        </p:grpSpPr>
        <p:sp>
          <p:nvSpPr>
            <p:cNvPr id="5490" name="Google Shape;5490;p6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3" name="Google Shape;5493;p69"/>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4" name="Google Shape;5494;p69"/>
          <p:cNvGrpSpPr/>
          <p:nvPr/>
        </p:nvGrpSpPr>
        <p:grpSpPr>
          <a:xfrm>
            <a:off x="1806843" y="2663092"/>
            <a:ext cx="216271" cy="371814"/>
            <a:chOff x="-39205300" y="3220175"/>
            <a:chExt cx="185100" cy="318225"/>
          </a:xfrm>
        </p:grpSpPr>
        <p:sp>
          <p:nvSpPr>
            <p:cNvPr id="5495" name="Google Shape;5495;p6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69"/>
          <p:cNvGrpSpPr/>
          <p:nvPr/>
        </p:nvGrpSpPr>
        <p:grpSpPr>
          <a:xfrm>
            <a:off x="1772370" y="3123163"/>
            <a:ext cx="300016" cy="369273"/>
            <a:chOff x="-39248625" y="3588600"/>
            <a:chExt cx="256775" cy="316050"/>
          </a:xfrm>
        </p:grpSpPr>
        <p:sp>
          <p:nvSpPr>
            <p:cNvPr id="5498" name="Google Shape;5498;p6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0" name="Google Shape;5500;p69"/>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9"/>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2" name="Google Shape;5502;p69"/>
          <p:cNvGrpSpPr/>
          <p:nvPr/>
        </p:nvGrpSpPr>
        <p:grpSpPr>
          <a:xfrm>
            <a:off x="1223084" y="1311179"/>
            <a:ext cx="429504" cy="370879"/>
            <a:chOff x="-42651700" y="3217825"/>
            <a:chExt cx="367600" cy="317425"/>
          </a:xfrm>
        </p:grpSpPr>
        <p:sp>
          <p:nvSpPr>
            <p:cNvPr id="5503" name="Google Shape;5503;p6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69"/>
          <p:cNvGrpSpPr/>
          <p:nvPr/>
        </p:nvGrpSpPr>
        <p:grpSpPr>
          <a:xfrm>
            <a:off x="1258516" y="1750829"/>
            <a:ext cx="358640" cy="363226"/>
            <a:chOff x="-42617300" y="3587775"/>
            <a:chExt cx="306950" cy="310875"/>
          </a:xfrm>
        </p:grpSpPr>
        <p:sp>
          <p:nvSpPr>
            <p:cNvPr id="5508" name="Google Shape;5508;p6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0" name="Google Shape;5510;p69"/>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1" name="Google Shape;5511;p69"/>
          <p:cNvGrpSpPr/>
          <p:nvPr/>
        </p:nvGrpSpPr>
        <p:grpSpPr>
          <a:xfrm>
            <a:off x="3430343" y="1335569"/>
            <a:ext cx="376926" cy="370324"/>
            <a:chOff x="-40748275" y="3238700"/>
            <a:chExt cx="322600" cy="316950"/>
          </a:xfrm>
        </p:grpSpPr>
        <p:sp>
          <p:nvSpPr>
            <p:cNvPr id="5512" name="Google Shape;5512;p6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8" name="Google Shape;5518;p69"/>
          <p:cNvGrpSpPr/>
          <p:nvPr/>
        </p:nvGrpSpPr>
        <p:grpSpPr>
          <a:xfrm>
            <a:off x="3432899" y="1803553"/>
            <a:ext cx="371814" cy="338690"/>
            <a:chOff x="-40745125" y="3632900"/>
            <a:chExt cx="318225" cy="289875"/>
          </a:xfrm>
        </p:grpSpPr>
        <p:sp>
          <p:nvSpPr>
            <p:cNvPr id="5519" name="Google Shape;5519;p6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6" name="Google Shape;5526;p69"/>
          <p:cNvGrpSpPr/>
          <p:nvPr/>
        </p:nvGrpSpPr>
        <p:grpSpPr>
          <a:xfrm>
            <a:off x="3437047" y="2214764"/>
            <a:ext cx="363518" cy="370178"/>
            <a:chOff x="-40742750" y="3972175"/>
            <a:chExt cx="311125" cy="316825"/>
          </a:xfrm>
        </p:grpSpPr>
        <p:sp>
          <p:nvSpPr>
            <p:cNvPr id="5527" name="Google Shape;5527;p6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9" name="Google Shape;5529;p69"/>
          <p:cNvGrpSpPr/>
          <p:nvPr/>
        </p:nvGrpSpPr>
        <p:grpSpPr>
          <a:xfrm>
            <a:off x="2219708" y="2664932"/>
            <a:ext cx="266892" cy="369974"/>
            <a:chOff x="-38860325" y="3221750"/>
            <a:chExt cx="228425" cy="316650"/>
          </a:xfrm>
        </p:grpSpPr>
        <p:sp>
          <p:nvSpPr>
            <p:cNvPr id="5530" name="Google Shape;5530;p6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4" name="Google Shape;5534;p69"/>
          <p:cNvGrpSpPr/>
          <p:nvPr/>
        </p:nvGrpSpPr>
        <p:grpSpPr>
          <a:xfrm>
            <a:off x="2170515" y="3126989"/>
            <a:ext cx="380081" cy="367111"/>
            <a:chOff x="-38905225" y="3591875"/>
            <a:chExt cx="325300" cy="314200"/>
          </a:xfrm>
        </p:grpSpPr>
        <p:sp>
          <p:nvSpPr>
            <p:cNvPr id="5535" name="Google Shape;5535;p6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8" name="Google Shape;5538;p69"/>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9" name="Google Shape;5539;p69"/>
          <p:cNvGrpSpPr/>
          <p:nvPr/>
        </p:nvGrpSpPr>
        <p:grpSpPr>
          <a:xfrm>
            <a:off x="3977265" y="3112069"/>
            <a:ext cx="290815" cy="369740"/>
            <a:chOff x="-37370925" y="3579105"/>
            <a:chExt cx="248900" cy="316450"/>
          </a:xfrm>
        </p:grpSpPr>
        <p:sp>
          <p:nvSpPr>
            <p:cNvPr id="5540" name="Google Shape;5540;p6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2" name="Google Shape;5542;p69"/>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9"/>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4" name="Google Shape;5544;p69"/>
          <p:cNvGrpSpPr/>
          <p:nvPr/>
        </p:nvGrpSpPr>
        <p:grpSpPr>
          <a:xfrm>
            <a:off x="1670640" y="2190140"/>
            <a:ext cx="371814" cy="369974"/>
            <a:chOff x="-42259725" y="3951100"/>
            <a:chExt cx="318225" cy="316650"/>
          </a:xfrm>
        </p:grpSpPr>
        <p:sp>
          <p:nvSpPr>
            <p:cNvPr id="5545" name="Google Shape;5545;p6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7" name="Google Shape;5547;p69"/>
          <p:cNvGrpSpPr/>
          <p:nvPr/>
        </p:nvGrpSpPr>
        <p:grpSpPr>
          <a:xfrm>
            <a:off x="3869002" y="1369161"/>
            <a:ext cx="370879" cy="337755"/>
            <a:chOff x="-40378075" y="3267450"/>
            <a:chExt cx="317425" cy="289075"/>
          </a:xfrm>
        </p:grpSpPr>
        <p:sp>
          <p:nvSpPr>
            <p:cNvPr id="5548" name="Google Shape;5548;p6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69"/>
          <p:cNvGrpSpPr/>
          <p:nvPr/>
        </p:nvGrpSpPr>
        <p:grpSpPr>
          <a:xfrm>
            <a:off x="3872668" y="1770429"/>
            <a:ext cx="363548" cy="369974"/>
            <a:chOff x="-40372575" y="3604550"/>
            <a:chExt cx="311150" cy="316650"/>
          </a:xfrm>
        </p:grpSpPr>
        <p:sp>
          <p:nvSpPr>
            <p:cNvPr id="5553" name="Google Shape;5553;p6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6" name="Google Shape;5556;p69"/>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7" name="Google Shape;5557;p69"/>
          <p:cNvGrpSpPr/>
          <p:nvPr/>
        </p:nvGrpSpPr>
        <p:grpSpPr>
          <a:xfrm>
            <a:off x="2596617" y="2663092"/>
            <a:ext cx="399038" cy="372165"/>
            <a:chOff x="-38542250" y="3220175"/>
            <a:chExt cx="341525" cy="318525"/>
          </a:xfrm>
        </p:grpSpPr>
        <p:sp>
          <p:nvSpPr>
            <p:cNvPr id="5558" name="Google Shape;5558;p6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69"/>
          <p:cNvGrpSpPr/>
          <p:nvPr/>
        </p:nvGrpSpPr>
        <p:grpSpPr>
          <a:xfrm>
            <a:off x="2618549" y="3122462"/>
            <a:ext cx="369974" cy="369068"/>
            <a:chOff x="-38537400" y="3588000"/>
            <a:chExt cx="316650" cy="315875"/>
          </a:xfrm>
        </p:grpSpPr>
        <p:sp>
          <p:nvSpPr>
            <p:cNvPr id="5562" name="Google Shape;5562;p6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6" name="Google Shape;5566;p69"/>
          <p:cNvGrpSpPr/>
          <p:nvPr/>
        </p:nvGrpSpPr>
        <p:grpSpPr>
          <a:xfrm>
            <a:off x="2617629" y="3579991"/>
            <a:ext cx="371814" cy="369974"/>
            <a:chOff x="-38538975" y="3954250"/>
            <a:chExt cx="318225" cy="316650"/>
          </a:xfrm>
        </p:grpSpPr>
        <p:sp>
          <p:nvSpPr>
            <p:cNvPr id="5567" name="Google Shape;5567;p6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69"/>
          <p:cNvGrpSpPr/>
          <p:nvPr/>
        </p:nvGrpSpPr>
        <p:grpSpPr>
          <a:xfrm>
            <a:off x="3934941" y="3574918"/>
            <a:ext cx="375465" cy="371814"/>
            <a:chOff x="-37385100" y="3949908"/>
            <a:chExt cx="321350" cy="318225"/>
          </a:xfrm>
        </p:grpSpPr>
        <p:sp>
          <p:nvSpPr>
            <p:cNvPr id="5570" name="Google Shape;5570;p6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69"/>
          <p:cNvGrpSpPr/>
          <p:nvPr/>
        </p:nvGrpSpPr>
        <p:grpSpPr>
          <a:xfrm>
            <a:off x="2110600" y="1310478"/>
            <a:ext cx="370909" cy="370675"/>
            <a:chOff x="-41895050" y="3217225"/>
            <a:chExt cx="317450" cy="317250"/>
          </a:xfrm>
        </p:grpSpPr>
        <p:sp>
          <p:nvSpPr>
            <p:cNvPr id="5573" name="Google Shape;5573;p6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69"/>
          <p:cNvGrpSpPr/>
          <p:nvPr/>
        </p:nvGrpSpPr>
        <p:grpSpPr>
          <a:xfrm>
            <a:off x="2110148" y="1747412"/>
            <a:ext cx="371814" cy="369974"/>
            <a:chOff x="-41893475" y="3584850"/>
            <a:chExt cx="318225" cy="316650"/>
          </a:xfrm>
        </p:grpSpPr>
        <p:sp>
          <p:nvSpPr>
            <p:cNvPr id="5579" name="Google Shape;5579;p6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3" name="Google Shape;5583;p69"/>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9"/>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5" name="Google Shape;5585;p69"/>
          <p:cNvGrpSpPr/>
          <p:nvPr/>
        </p:nvGrpSpPr>
        <p:grpSpPr>
          <a:xfrm>
            <a:off x="880176" y="3142704"/>
            <a:ext cx="337522" cy="370909"/>
            <a:chOff x="-39998250" y="3605325"/>
            <a:chExt cx="288875" cy="317450"/>
          </a:xfrm>
        </p:grpSpPr>
        <p:sp>
          <p:nvSpPr>
            <p:cNvPr id="5586" name="Google Shape;5586;p6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69"/>
          <p:cNvGrpSpPr/>
          <p:nvPr/>
        </p:nvGrpSpPr>
        <p:grpSpPr>
          <a:xfrm>
            <a:off x="863950" y="3601168"/>
            <a:ext cx="369974" cy="369945"/>
            <a:chOff x="-40011050" y="3972375"/>
            <a:chExt cx="316650" cy="316625"/>
          </a:xfrm>
        </p:grpSpPr>
        <p:sp>
          <p:nvSpPr>
            <p:cNvPr id="5589" name="Google Shape;5589;p6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69"/>
          <p:cNvGrpSpPr/>
          <p:nvPr/>
        </p:nvGrpSpPr>
        <p:grpSpPr>
          <a:xfrm>
            <a:off x="3095881" y="2665867"/>
            <a:ext cx="266921" cy="369039"/>
            <a:chOff x="-38129425" y="3222550"/>
            <a:chExt cx="228450" cy="315850"/>
          </a:xfrm>
        </p:grpSpPr>
        <p:sp>
          <p:nvSpPr>
            <p:cNvPr id="5592" name="Google Shape;5592;p6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4" name="Google Shape;5594;p69"/>
          <p:cNvGrpSpPr/>
          <p:nvPr/>
        </p:nvGrpSpPr>
        <p:grpSpPr>
          <a:xfrm>
            <a:off x="3050850" y="3122462"/>
            <a:ext cx="371785" cy="369974"/>
            <a:chOff x="-38172725" y="3588000"/>
            <a:chExt cx="318200" cy="316650"/>
          </a:xfrm>
        </p:grpSpPr>
        <p:sp>
          <p:nvSpPr>
            <p:cNvPr id="5595" name="Google Shape;5595;p6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69"/>
          <p:cNvGrpSpPr/>
          <p:nvPr/>
        </p:nvGrpSpPr>
        <p:grpSpPr>
          <a:xfrm>
            <a:off x="3126752" y="3580897"/>
            <a:ext cx="219981" cy="369974"/>
            <a:chOff x="-38109725" y="3955025"/>
            <a:chExt cx="188275" cy="316650"/>
          </a:xfrm>
        </p:grpSpPr>
        <p:sp>
          <p:nvSpPr>
            <p:cNvPr id="5604" name="Google Shape;5604;p6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6" name="Google Shape;5606;p69"/>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7" name="Google Shape;5607;p69"/>
          <p:cNvGrpSpPr/>
          <p:nvPr/>
        </p:nvGrpSpPr>
        <p:grpSpPr>
          <a:xfrm>
            <a:off x="2542151" y="1312318"/>
            <a:ext cx="373654" cy="369068"/>
            <a:chOff x="-41530375" y="3218800"/>
            <a:chExt cx="319800" cy="315875"/>
          </a:xfrm>
        </p:grpSpPr>
        <p:sp>
          <p:nvSpPr>
            <p:cNvPr id="5608" name="Google Shape;5608;p6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69"/>
          <p:cNvGrpSpPr/>
          <p:nvPr/>
        </p:nvGrpSpPr>
        <p:grpSpPr>
          <a:xfrm>
            <a:off x="2544444" y="1827476"/>
            <a:ext cx="369068" cy="289004"/>
            <a:chOff x="-41526450" y="3653375"/>
            <a:chExt cx="315875" cy="247350"/>
          </a:xfrm>
        </p:grpSpPr>
        <p:sp>
          <p:nvSpPr>
            <p:cNvPr id="5611" name="Google Shape;5611;p6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69"/>
          <p:cNvGrpSpPr/>
          <p:nvPr/>
        </p:nvGrpSpPr>
        <p:grpSpPr>
          <a:xfrm>
            <a:off x="2545831" y="2190140"/>
            <a:ext cx="366293" cy="369974"/>
            <a:chOff x="-41526450" y="3951100"/>
            <a:chExt cx="313500" cy="316650"/>
          </a:xfrm>
        </p:grpSpPr>
        <p:sp>
          <p:nvSpPr>
            <p:cNvPr id="5614" name="Google Shape;5614;p6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7" name="Google Shape;5617;p69"/>
          <p:cNvGrpSpPr/>
          <p:nvPr/>
        </p:nvGrpSpPr>
        <p:grpSpPr>
          <a:xfrm>
            <a:off x="1311086" y="2684269"/>
            <a:ext cx="339595" cy="371814"/>
            <a:chOff x="-39625900" y="3238300"/>
            <a:chExt cx="290650" cy="318225"/>
          </a:xfrm>
        </p:grpSpPr>
        <p:sp>
          <p:nvSpPr>
            <p:cNvPr id="5618" name="Google Shape;5618;p6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0" name="Google Shape;5620;p69"/>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1" name="Google Shape;5621;p69"/>
          <p:cNvGrpSpPr/>
          <p:nvPr/>
        </p:nvGrpSpPr>
        <p:grpSpPr>
          <a:xfrm>
            <a:off x="1305137" y="3600730"/>
            <a:ext cx="366293" cy="370441"/>
            <a:chOff x="-39647175" y="3972000"/>
            <a:chExt cx="313500" cy="317050"/>
          </a:xfrm>
        </p:grpSpPr>
        <p:sp>
          <p:nvSpPr>
            <p:cNvPr id="5622" name="Google Shape;5622;p6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69"/>
          <p:cNvGrpSpPr/>
          <p:nvPr/>
        </p:nvGrpSpPr>
        <p:grpSpPr>
          <a:xfrm>
            <a:off x="3474265" y="2664728"/>
            <a:ext cx="375495" cy="370879"/>
            <a:chOff x="-37808850" y="3221575"/>
            <a:chExt cx="321375" cy="317425"/>
          </a:xfrm>
        </p:grpSpPr>
        <p:sp>
          <p:nvSpPr>
            <p:cNvPr id="5626" name="Google Shape;5626;p6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69"/>
          <p:cNvGrpSpPr/>
          <p:nvPr/>
        </p:nvGrpSpPr>
        <p:grpSpPr>
          <a:xfrm>
            <a:off x="3483038" y="3186759"/>
            <a:ext cx="372749" cy="241158"/>
            <a:chOff x="-37806500" y="3643030"/>
            <a:chExt cx="319025" cy="206400"/>
          </a:xfrm>
        </p:grpSpPr>
        <p:sp>
          <p:nvSpPr>
            <p:cNvPr id="5629" name="Google Shape;5629;p6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69"/>
          <p:cNvGrpSpPr/>
          <p:nvPr/>
        </p:nvGrpSpPr>
        <p:grpSpPr>
          <a:xfrm>
            <a:off x="3485346" y="3579056"/>
            <a:ext cx="368134" cy="371814"/>
            <a:chOff x="-37804925" y="3953450"/>
            <a:chExt cx="315075" cy="318225"/>
          </a:xfrm>
        </p:grpSpPr>
        <p:sp>
          <p:nvSpPr>
            <p:cNvPr id="5632" name="Google Shape;5632;p6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5" name="Google Shape;5635;p69"/>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6" name="Google Shape;5636;p69"/>
          <p:cNvGrpSpPr/>
          <p:nvPr/>
        </p:nvGrpSpPr>
        <p:grpSpPr>
          <a:xfrm>
            <a:off x="4840364" y="1328538"/>
            <a:ext cx="355663" cy="308725"/>
            <a:chOff x="-28462125" y="3199700"/>
            <a:chExt cx="298550" cy="259150"/>
          </a:xfrm>
        </p:grpSpPr>
        <p:sp>
          <p:nvSpPr>
            <p:cNvPr id="5637" name="Google Shape;5637;p6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69"/>
          <p:cNvGrpSpPr/>
          <p:nvPr/>
        </p:nvGrpSpPr>
        <p:grpSpPr>
          <a:xfrm>
            <a:off x="4841317" y="1763228"/>
            <a:ext cx="353757" cy="352833"/>
            <a:chOff x="-28461325" y="3545475"/>
            <a:chExt cx="296950" cy="296175"/>
          </a:xfrm>
        </p:grpSpPr>
        <p:sp>
          <p:nvSpPr>
            <p:cNvPr id="5641" name="Google Shape;5641;p6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69"/>
          <p:cNvGrpSpPr/>
          <p:nvPr/>
        </p:nvGrpSpPr>
        <p:grpSpPr>
          <a:xfrm>
            <a:off x="4837550" y="2213272"/>
            <a:ext cx="361292" cy="352803"/>
            <a:chOff x="-28463700" y="3914875"/>
            <a:chExt cx="303275" cy="296150"/>
          </a:xfrm>
        </p:grpSpPr>
        <p:sp>
          <p:nvSpPr>
            <p:cNvPr id="5648" name="Google Shape;5648;p6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0" name="Google Shape;5650;p69"/>
          <p:cNvGrpSpPr/>
          <p:nvPr/>
        </p:nvGrpSpPr>
        <p:grpSpPr>
          <a:xfrm>
            <a:off x="7072335" y="1369355"/>
            <a:ext cx="351880" cy="227092"/>
            <a:chOff x="-26573400" y="3224125"/>
            <a:chExt cx="295375" cy="190625"/>
          </a:xfrm>
        </p:grpSpPr>
        <p:sp>
          <p:nvSpPr>
            <p:cNvPr id="5651" name="Google Shape;5651;p6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69"/>
          <p:cNvGrpSpPr/>
          <p:nvPr/>
        </p:nvGrpSpPr>
        <p:grpSpPr>
          <a:xfrm>
            <a:off x="7072335" y="1763690"/>
            <a:ext cx="351880" cy="351910"/>
            <a:chOff x="-26573400" y="3546250"/>
            <a:chExt cx="295375" cy="295400"/>
          </a:xfrm>
        </p:grpSpPr>
        <p:sp>
          <p:nvSpPr>
            <p:cNvPr id="5654" name="Google Shape;5654;p6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69"/>
          <p:cNvGrpSpPr/>
          <p:nvPr/>
        </p:nvGrpSpPr>
        <p:grpSpPr>
          <a:xfrm>
            <a:off x="7060615" y="2213599"/>
            <a:ext cx="375319" cy="352148"/>
            <a:chOff x="-26583625" y="3917025"/>
            <a:chExt cx="315050" cy="295600"/>
          </a:xfrm>
        </p:grpSpPr>
        <p:sp>
          <p:nvSpPr>
            <p:cNvPr id="5660" name="Google Shape;5660;p6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4" name="Google Shape;5664;p69"/>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5" name="Google Shape;5665;p69"/>
          <p:cNvGrpSpPr/>
          <p:nvPr/>
        </p:nvGrpSpPr>
        <p:grpSpPr>
          <a:xfrm>
            <a:off x="5759130" y="3172629"/>
            <a:ext cx="289039" cy="352833"/>
            <a:chOff x="-24694925" y="3518700"/>
            <a:chExt cx="242625" cy="296175"/>
          </a:xfrm>
        </p:grpSpPr>
        <p:sp>
          <p:nvSpPr>
            <p:cNvPr id="5666" name="Google Shape;5666;p6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69"/>
          <p:cNvGrpSpPr/>
          <p:nvPr/>
        </p:nvGrpSpPr>
        <p:grpSpPr>
          <a:xfrm>
            <a:off x="5758668" y="3622657"/>
            <a:ext cx="289962" cy="352833"/>
            <a:chOff x="-24709100" y="3888875"/>
            <a:chExt cx="243400" cy="296175"/>
          </a:xfrm>
        </p:grpSpPr>
        <p:sp>
          <p:nvSpPr>
            <p:cNvPr id="5671" name="Google Shape;5671;p6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69"/>
          <p:cNvGrpSpPr/>
          <p:nvPr/>
        </p:nvGrpSpPr>
        <p:grpSpPr>
          <a:xfrm>
            <a:off x="7958668" y="2695320"/>
            <a:ext cx="356556" cy="349557"/>
            <a:chOff x="-22863675" y="3131775"/>
            <a:chExt cx="299300" cy="293425"/>
          </a:xfrm>
        </p:grpSpPr>
        <p:sp>
          <p:nvSpPr>
            <p:cNvPr id="5675" name="Google Shape;5675;p6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69"/>
          <p:cNvGrpSpPr/>
          <p:nvPr/>
        </p:nvGrpSpPr>
        <p:grpSpPr>
          <a:xfrm>
            <a:off x="5301532" y="1306499"/>
            <a:ext cx="310602" cy="352803"/>
            <a:chOff x="-28069875" y="3175300"/>
            <a:chExt cx="260725" cy="296150"/>
          </a:xfrm>
        </p:grpSpPr>
        <p:sp>
          <p:nvSpPr>
            <p:cNvPr id="5679" name="Google Shape;5679;p6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8" name="Google Shape;5688;p69"/>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9" name="Google Shape;5689;p69"/>
          <p:cNvGrpSpPr/>
          <p:nvPr/>
        </p:nvGrpSpPr>
        <p:grpSpPr>
          <a:xfrm>
            <a:off x="5342810" y="2213733"/>
            <a:ext cx="228045" cy="351880"/>
            <a:chOff x="-28032075" y="3916450"/>
            <a:chExt cx="191425" cy="295375"/>
          </a:xfrm>
        </p:grpSpPr>
        <p:sp>
          <p:nvSpPr>
            <p:cNvPr id="5690" name="Google Shape;5690;p6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3" name="Google Shape;5693;p69"/>
          <p:cNvGrpSpPr/>
          <p:nvPr/>
        </p:nvGrpSpPr>
        <p:grpSpPr>
          <a:xfrm>
            <a:off x="7508157" y="1306484"/>
            <a:ext cx="352833" cy="352833"/>
            <a:chOff x="-26201650" y="3176075"/>
            <a:chExt cx="296175" cy="296175"/>
          </a:xfrm>
        </p:grpSpPr>
        <p:sp>
          <p:nvSpPr>
            <p:cNvPr id="5694" name="Google Shape;5694;p6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69"/>
          <p:cNvGrpSpPr/>
          <p:nvPr/>
        </p:nvGrpSpPr>
        <p:grpSpPr>
          <a:xfrm>
            <a:off x="7507680" y="1763705"/>
            <a:ext cx="353786" cy="351880"/>
            <a:chOff x="-26204800" y="3547050"/>
            <a:chExt cx="296975" cy="295375"/>
          </a:xfrm>
        </p:grpSpPr>
        <p:sp>
          <p:nvSpPr>
            <p:cNvPr id="5697" name="Google Shape;5697;p6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9" name="Google Shape;5699;p69"/>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0" name="Google Shape;5700;p69"/>
          <p:cNvGrpSpPr/>
          <p:nvPr/>
        </p:nvGrpSpPr>
        <p:grpSpPr>
          <a:xfrm>
            <a:off x="6178935" y="2693683"/>
            <a:ext cx="345328" cy="352833"/>
            <a:chOff x="-24353875" y="3147725"/>
            <a:chExt cx="289875" cy="296175"/>
          </a:xfrm>
        </p:grpSpPr>
        <p:sp>
          <p:nvSpPr>
            <p:cNvPr id="5701" name="Google Shape;5701;p6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69"/>
          <p:cNvGrpSpPr/>
          <p:nvPr/>
        </p:nvGrpSpPr>
        <p:grpSpPr>
          <a:xfrm>
            <a:off x="6186917" y="3173090"/>
            <a:ext cx="329365" cy="351910"/>
            <a:chOff x="-24344425" y="3519475"/>
            <a:chExt cx="276475" cy="295400"/>
          </a:xfrm>
        </p:grpSpPr>
        <p:sp>
          <p:nvSpPr>
            <p:cNvPr id="5704" name="Google Shape;5704;p6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6" name="Google Shape;5706;p69"/>
          <p:cNvGrpSpPr/>
          <p:nvPr/>
        </p:nvGrpSpPr>
        <p:grpSpPr>
          <a:xfrm>
            <a:off x="6176597" y="3625010"/>
            <a:ext cx="350004" cy="348128"/>
            <a:chOff x="-24353075" y="3891250"/>
            <a:chExt cx="293800" cy="292225"/>
          </a:xfrm>
        </p:grpSpPr>
        <p:sp>
          <p:nvSpPr>
            <p:cNvPr id="5707" name="Google Shape;5707;p6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9" name="Google Shape;5709;p69"/>
          <p:cNvGrpSpPr/>
          <p:nvPr/>
        </p:nvGrpSpPr>
        <p:grpSpPr>
          <a:xfrm>
            <a:off x="7960068" y="3173313"/>
            <a:ext cx="353757" cy="351463"/>
            <a:chOff x="-22845575" y="3504075"/>
            <a:chExt cx="296950" cy="295025"/>
          </a:xfrm>
        </p:grpSpPr>
        <p:sp>
          <p:nvSpPr>
            <p:cNvPr id="5710" name="Google Shape;5710;p6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69"/>
          <p:cNvGrpSpPr/>
          <p:nvPr/>
        </p:nvGrpSpPr>
        <p:grpSpPr>
          <a:xfrm>
            <a:off x="5753249" y="1306961"/>
            <a:ext cx="299344" cy="351880"/>
            <a:chOff x="-27691025" y="3175300"/>
            <a:chExt cx="251275" cy="295375"/>
          </a:xfrm>
        </p:grpSpPr>
        <p:sp>
          <p:nvSpPr>
            <p:cNvPr id="5713" name="Google Shape;5713;p6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69"/>
          <p:cNvGrpSpPr/>
          <p:nvPr/>
        </p:nvGrpSpPr>
        <p:grpSpPr>
          <a:xfrm>
            <a:off x="5725566" y="1825637"/>
            <a:ext cx="354710" cy="228015"/>
            <a:chOff x="-27721750" y="3598250"/>
            <a:chExt cx="297750" cy="191400"/>
          </a:xfrm>
        </p:grpSpPr>
        <p:sp>
          <p:nvSpPr>
            <p:cNvPr id="5718" name="Google Shape;5718;p6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69"/>
          <p:cNvGrpSpPr/>
          <p:nvPr/>
        </p:nvGrpSpPr>
        <p:grpSpPr>
          <a:xfrm>
            <a:off x="5726966" y="2219183"/>
            <a:ext cx="351910" cy="340980"/>
            <a:chOff x="-27719400" y="3925600"/>
            <a:chExt cx="295400" cy="286225"/>
          </a:xfrm>
        </p:grpSpPr>
        <p:sp>
          <p:nvSpPr>
            <p:cNvPr id="5721" name="Google Shape;5721;p6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69"/>
          <p:cNvGrpSpPr/>
          <p:nvPr/>
        </p:nvGrpSpPr>
        <p:grpSpPr>
          <a:xfrm>
            <a:off x="7948238" y="1306023"/>
            <a:ext cx="353757" cy="353757"/>
            <a:chOff x="-25834600" y="3176875"/>
            <a:chExt cx="296950" cy="296950"/>
          </a:xfrm>
        </p:grpSpPr>
        <p:sp>
          <p:nvSpPr>
            <p:cNvPr id="5724" name="Google Shape;5724;p6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69"/>
          <p:cNvGrpSpPr/>
          <p:nvPr/>
        </p:nvGrpSpPr>
        <p:grpSpPr>
          <a:xfrm>
            <a:off x="7948238" y="1774024"/>
            <a:ext cx="353757" cy="331241"/>
            <a:chOff x="-25834600" y="3564375"/>
            <a:chExt cx="296950" cy="278050"/>
          </a:xfrm>
        </p:grpSpPr>
        <p:sp>
          <p:nvSpPr>
            <p:cNvPr id="5730" name="Google Shape;5730;p6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69"/>
          <p:cNvGrpSpPr/>
          <p:nvPr/>
        </p:nvGrpSpPr>
        <p:grpSpPr>
          <a:xfrm>
            <a:off x="7946362" y="2213376"/>
            <a:ext cx="357509" cy="352595"/>
            <a:chOff x="-25834600" y="3915850"/>
            <a:chExt cx="300100" cy="295975"/>
          </a:xfrm>
        </p:grpSpPr>
        <p:sp>
          <p:nvSpPr>
            <p:cNvPr id="5739" name="Google Shape;5739;p6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69"/>
          <p:cNvGrpSpPr/>
          <p:nvPr/>
        </p:nvGrpSpPr>
        <p:grpSpPr>
          <a:xfrm>
            <a:off x="6681790" y="2694606"/>
            <a:ext cx="228968" cy="350987"/>
            <a:chOff x="-23930925" y="3149300"/>
            <a:chExt cx="192200" cy="294625"/>
          </a:xfrm>
        </p:grpSpPr>
        <p:sp>
          <p:nvSpPr>
            <p:cNvPr id="5743" name="Google Shape;5743;p6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69"/>
          <p:cNvGrpSpPr/>
          <p:nvPr/>
        </p:nvGrpSpPr>
        <p:grpSpPr>
          <a:xfrm>
            <a:off x="6638620" y="3173090"/>
            <a:ext cx="315307" cy="351910"/>
            <a:chOff x="-23962425" y="3519475"/>
            <a:chExt cx="264675" cy="295400"/>
          </a:xfrm>
        </p:grpSpPr>
        <p:sp>
          <p:nvSpPr>
            <p:cNvPr id="5748" name="Google Shape;5748;p6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0" name="Google Shape;5750;p69"/>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1" name="Google Shape;5751;p69"/>
          <p:cNvGrpSpPr/>
          <p:nvPr/>
        </p:nvGrpSpPr>
        <p:grpSpPr>
          <a:xfrm>
            <a:off x="8017295" y="3623134"/>
            <a:ext cx="239302" cy="351880"/>
            <a:chOff x="-22788075" y="3904625"/>
            <a:chExt cx="200875" cy="295375"/>
          </a:xfrm>
        </p:grpSpPr>
        <p:sp>
          <p:nvSpPr>
            <p:cNvPr id="5752" name="Google Shape;5752;p6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69"/>
          <p:cNvGrpSpPr/>
          <p:nvPr/>
        </p:nvGrpSpPr>
        <p:grpSpPr>
          <a:xfrm>
            <a:off x="6172593" y="1306499"/>
            <a:ext cx="354710" cy="352803"/>
            <a:chOff x="-27351575" y="3175300"/>
            <a:chExt cx="297750" cy="296150"/>
          </a:xfrm>
        </p:grpSpPr>
        <p:sp>
          <p:nvSpPr>
            <p:cNvPr id="5757" name="Google Shape;5757;p6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69"/>
          <p:cNvGrpSpPr/>
          <p:nvPr/>
        </p:nvGrpSpPr>
        <p:grpSpPr>
          <a:xfrm>
            <a:off x="6218402" y="1758809"/>
            <a:ext cx="269293" cy="353072"/>
            <a:chOff x="-27313750" y="3545275"/>
            <a:chExt cx="226050" cy="296375"/>
          </a:xfrm>
        </p:grpSpPr>
        <p:sp>
          <p:nvSpPr>
            <p:cNvPr id="5762" name="Google Shape;5762;p6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69"/>
          <p:cNvGrpSpPr/>
          <p:nvPr/>
        </p:nvGrpSpPr>
        <p:grpSpPr>
          <a:xfrm>
            <a:off x="6172593" y="2211380"/>
            <a:ext cx="354710" cy="356586"/>
            <a:chOff x="-27351575" y="3915650"/>
            <a:chExt cx="297750" cy="299325"/>
          </a:xfrm>
        </p:grpSpPr>
        <p:sp>
          <p:nvSpPr>
            <p:cNvPr id="5766" name="Google Shape;5766;p6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69"/>
          <p:cNvGrpSpPr/>
          <p:nvPr/>
        </p:nvGrpSpPr>
        <p:grpSpPr>
          <a:xfrm>
            <a:off x="4860084" y="2693579"/>
            <a:ext cx="319060" cy="353042"/>
            <a:chOff x="-25445525" y="3175900"/>
            <a:chExt cx="267825" cy="296350"/>
          </a:xfrm>
        </p:grpSpPr>
        <p:sp>
          <p:nvSpPr>
            <p:cNvPr id="5769" name="Google Shape;5769;p6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69"/>
          <p:cNvGrpSpPr/>
          <p:nvPr/>
        </p:nvGrpSpPr>
        <p:grpSpPr>
          <a:xfrm>
            <a:off x="4841797" y="3183902"/>
            <a:ext cx="355633" cy="330288"/>
            <a:chOff x="-25465200" y="3565175"/>
            <a:chExt cx="298525" cy="277250"/>
          </a:xfrm>
        </p:grpSpPr>
        <p:sp>
          <p:nvSpPr>
            <p:cNvPr id="5773" name="Google Shape;5773;p6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69"/>
          <p:cNvGrpSpPr/>
          <p:nvPr/>
        </p:nvGrpSpPr>
        <p:grpSpPr>
          <a:xfrm>
            <a:off x="4841336" y="3623432"/>
            <a:ext cx="356556" cy="351285"/>
            <a:chOff x="-25465200" y="3916150"/>
            <a:chExt cx="299300" cy="294875"/>
          </a:xfrm>
        </p:grpSpPr>
        <p:sp>
          <p:nvSpPr>
            <p:cNvPr id="5776" name="Google Shape;5776;p6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69"/>
          <p:cNvGrpSpPr/>
          <p:nvPr/>
        </p:nvGrpSpPr>
        <p:grpSpPr>
          <a:xfrm>
            <a:off x="7068775" y="2693698"/>
            <a:ext cx="351880" cy="352803"/>
            <a:chOff x="-23615075" y="3148525"/>
            <a:chExt cx="295375" cy="296150"/>
          </a:xfrm>
        </p:grpSpPr>
        <p:sp>
          <p:nvSpPr>
            <p:cNvPr id="5779" name="Google Shape;5779;p6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3" name="Google Shape;5783;p69"/>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4" name="Google Shape;5784;p69"/>
          <p:cNvGrpSpPr/>
          <p:nvPr/>
        </p:nvGrpSpPr>
        <p:grpSpPr>
          <a:xfrm>
            <a:off x="7068299" y="3632977"/>
            <a:ext cx="352833" cy="332194"/>
            <a:chOff x="-23615075" y="3906200"/>
            <a:chExt cx="296175" cy="278850"/>
          </a:xfrm>
        </p:grpSpPr>
        <p:sp>
          <p:nvSpPr>
            <p:cNvPr id="5785" name="Google Shape;5785;p6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8" name="Google Shape;5788;p69"/>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9" name="Google Shape;5789;p69"/>
          <p:cNvGrpSpPr/>
          <p:nvPr/>
        </p:nvGrpSpPr>
        <p:grpSpPr>
          <a:xfrm>
            <a:off x="6617268" y="1306618"/>
            <a:ext cx="353757" cy="352565"/>
            <a:chOff x="-26980600" y="3175500"/>
            <a:chExt cx="296950" cy="295950"/>
          </a:xfrm>
        </p:grpSpPr>
        <p:sp>
          <p:nvSpPr>
            <p:cNvPr id="5790" name="Google Shape;5790;p6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3" name="Google Shape;5793;p69"/>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4" name="Google Shape;5794;p69"/>
          <p:cNvGrpSpPr/>
          <p:nvPr/>
        </p:nvGrpSpPr>
        <p:grpSpPr>
          <a:xfrm>
            <a:off x="6617744" y="2245154"/>
            <a:ext cx="352803" cy="289039"/>
            <a:chOff x="-26981375" y="3951875"/>
            <a:chExt cx="296150" cy="242625"/>
          </a:xfrm>
        </p:grpSpPr>
        <p:sp>
          <p:nvSpPr>
            <p:cNvPr id="5795" name="Google Shape;5795;p6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69"/>
          <p:cNvGrpSpPr/>
          <p:nvPr/>
        </p:nvGrpSpPr>
        <p:grpSpPr>
          <a:xfrm>
            <a:off x="5282787" y="2692745"/>
            <a:ext cx="351910" cy="354710"/>
            <a:chOff x="-25094250" y="3176075"/>
            <a:chExt cx="295400" cy="297750"/>
          </a:xfrm>
        </p:grpSpPr>
        <p:sp>
          <p:nvSpPr>
            <p:cNvPr id="5799" name="Google Shape;5799;p6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69"/>
          <p:cNvGrpSpPr/>
          <p:nvPr/>
        </p:nvGrpSpPr>
        <p:grpSpPr>
          <a:xfrm>
            <a:off x="5282787" y="3173106"/>
            <a:ext cx="351910" cy="351880"/>
            <a:chOff x="-25094250" y="3547050"/>
            <a:chExt cx="295400" cy="295375"/>
          </a:xfrm>
        </p:grpSpPr>
        <p:sp>
          <p:nvSpPr>
            <p:cNvPr id="5803" name="Google Shape;5803;p6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8" name="Google Shape;5808;p69"/>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9" name="Google Shape;5809;p69"/>
          <p:cNvGrpSpPr/>
          <p:nvPr/>
        </p:nvGrpSpPr>
        <p:grpSpPr>
          <a:xfrm>
            <a:off x="7514864" y="2693698"/>
            <a:ext cx="352803" cy="352803"/>
            <a:chOff x="-23245675" y="3148525"/>
            <a:chExt cx="296150" cy="296150"/>
          </a:xfrm>
        </p:grpSpPr>
        <p:sp>
          <p:nvSpPr>
            <p:cNvPr id="5810" name="Google Shape;5810;p6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3" name="Google Shape;5813;p69"/>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4" name="Google Shape;5814;p69"/>
          <p:cNvGrpSpPr/>
          <p:nvPr/>
        </p:nvGrpSpPr>
        <p:grpSpPr>
          <a:xfrm>
            <a:off x="7515325" y="3622672"/>
            <a:ext cx="351880" cy="352803"/>
            <a:chOff x="-23244900" y="3888100"/>
            <a:chExt cx="295375" cy="296150"/>
          </a:xfrm>
        </p:grpSpPr>
        <p:sp>
          <p:nvSpPr>
            <p:cNvPr id="5815" name="Google Shape;5815;p6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6" name="Google Shape;5826;p69"/>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9"/>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828" name="Google Shape;5828;p69"/>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32" name="Shape 5832"/>
        <p:cNvGrpSpPr/>
        <p:nvPr/>
      </p:nvGrpSpPr>
      <p:grpSpPr>
        <a:xfrm>
          <a:off x="0" y="0"/>
          <a:ext cx="0" cy="0"/>
          <a:chOff x="0" y="0"/>
          <a:chExt cx="0" cy="0"/>
        </a:xfrm>
      </p:grpSpPr>
      <p:sp>
        <p:nvSpPr>
          <p:cNvPr id="5833" name="Google Shape;5833;p70"/>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4" name="Google Shape;5834;p70"/>
          <p:cNvGrpSpPr/>
          <p:nvPr/>
        </p:nvGrpSpPr>
        <p:grpSpPr>
          <a:xfrm>
            <a:off x="832654" y="1819647"/>
            <a:ext cx="367261" cy="367261"/>
            <a:chOff x="-65145700" y="3727425"/>
            <a:chExt cx="317425" cy="317425"/>
          </a:xfrm>
        </p:grpSpPr>
        <p:sp>
          <p:nvSpPr>
            <p:cNvPr id="5835" name="Google Shape;5835;p70"/>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0"/>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70"/>
          <p:cNvGrpSpPr/>
          <p:nvPr/>
        </p:nvGrpSpPr>
        <p:grpSpPr>
          <a:xfrm>
            <a:off x="835851" y="2248561"/>
            <a:ext cx="360868" cy="367261"/>
            <a:chOff x="-65144125" y="4094450"/>
            <a:chExt cx="311900" cy="317425"/>
          </a:xfrm>
        </p:grpSpPr>
        <p:sp>
          <p:nvSpPr>
            <p:cNvPr id="5838" name="Google Shape;5838;p7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1" name="Google Shape;5841;p70"/>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2" name="Google Shape;5842;p70"/>
          <p:cNvGrpSpPr/>
          <p:nvPr/>
        </p:nvGrpSpPr>
        <p:grpSpPr>
          <a:xfrm>
            <a:off x="3039420" y="1819256"/>
            <a:ext cx="370645" cy="368042"/>
            <a:chOff x="-63250675" y="3744075"/>
            <a:chExt cx="320350" cy="318100"/>
          </a:xfrm>
        </p:grpSpPr>
        <p:sp>
          <p:nvSpPr>
            <p:cNvPr id="5843" name="Google Shape;5843;p7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6" name="Google Shape;5846;p70"/>
          <p:cNvGrpSpPr/>
          <p:nvPr/>
        </p:nvGrpSpPr>
        <p:grpSpPr>
          <a:xfrm>
            <a:off x="3041112" y="2248561"/>
            <a:ext cx="367261" cy="367261"/>
            <a:chOff x="-63250675" y="4110200"/>
            <a:chExt cx="317425" cy="317425"/>
          </a:xfrm>
        </p:grpSpPr>
        <p:sp>
          <p:nvSpPr>
            <p:cNvPr id="5847" name="Google Shape;5847;p70"/>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0"/>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0"/>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0"/>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0"/>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0"/>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0"/>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0"/>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0"/>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70"/>
          <p:cNvGrpSpPr/>
          <p:nvPr/>
        </p:nvGrpSpPr>
        <p:grpSpPr>
          <a:xfrm>
            <a:off x="1720159" y="2745656"/>
            <a:ext cx="359075" cy="358844"/>
            <a:chOff x="-61351725" y="3372400"/>
            <a:chExt cx="310350" cy="310150"/>
          </a:xfrm>
        </p:grpSpPr>
        <p:sp>
          <p:nvSpPr>
            <p:cNvPr id="5857" name="Google Shape;5857;p70"/>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0"/>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0"/>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0" name="Google Shape;5860;p70"/>
          <p:cNvGrpSpPr/>
          <p:nvPr/>
        </p:nvGrpSpPr>
        <p:grpSpPr>
          <a:xfrm>
            <a:off x="1716514" y="3208713"/>
            <a:ext cx="366364" cy="333534"/>
            <a:chOff x="-61354875" y="3751050"/>
            <a:chExt cx="316650" cy="288275"/>
          </a:xfrm>
        </p:grpSpPr>
        <p:sp>
          <p:nvSpPr>
            <p:cNvPr id="5861" name="Google Shape;5861;p70"/>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0"/>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0"/>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4" name="Google Shape;5864;p70"/>
          <p:cNvGrpSpPr/>
          <p:nvPr/>
        </p:nvGrpSpPr>
        <p:grpSpPr>
          <a:xfrm>
            <a:off x="1716514" y="3650352"/>
            <a:ext cx="366364" cy="367290"/>
            <a:chOff x="-61354875" y="4101525"/>
            <a:chExt cx="316650" cy="317450"/>
          </a:xfrm>
        </p:grpSpPr>
        <p:sp>
          <p:nvSpPr>
            <p:cNvPr id="5865" name="Google Shape;5865;p70"/>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0"/>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70"/>
          <p:cNvGrpSpPr/>
          <p:nvPr/>
        </p:nvGrpSpPr>
        <p:grpSpPr>
          <a:xfrm>
            <a:off x="3932949" y="2742228"/>
            <a:ext cx="368157" cy="365699"/>
            <a:chOff x="-59470075" y="3308975"/>
            <a:chExt cx="318200" cy="316075"/>
          </a:xfrm>
        </p:grpSpPr>
        <p:sp>
          <p:nvSpPr>
            <p:cNvPr id="5868" name="Google Shape;5868;p7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70"/>
          <p:cNvGrpSpPr/>
          <p:nvPr/>
        </p:nvGrpSpPr>
        <p:grpSpPr>
          <a:xfrm>
            <a:off x="1278379" y="1377933"/>
            <a:ext cx="367261" cy="364686"/>
            <a:chOff x="-64781025" y="3361050"/>
            <a:chExt cx="317425" cy="315200"/>
          </a:xfrm>
        </p:grpSpPr>
        <p:sp>
          <p:nvSpPr>
            <p:cNvPr id="5878" name="Google Shape;5878;p70"/>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0"/>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0"/>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0"/>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2" name="Google Shape;5882;p70"/>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0"/>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0"/>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5" name="Google Shape;5885;p70"/>
          <p:cNvGrpSpPr/>
          <p:nvPr/>
        </p:nvGrpSpPr>
        <p:grpSpPr>
          <a:xfrm>
            <a:off x="3482779" y="1819372"/>
            <a:ext cx="382765" cy="367810"/>
            <a:chOff x="-62890750" y="3747425"/>
            <a:chExt cx="330825" cy="317900"/>
          </a:xfrm>
        </p:grpSpPr>
        <p:sp>
          <p:nvSpPr>
            <p:cNvPr id="5886" name="Google Shape;5886;p7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0" name="Google Shape;5900;p70"/>
          <p:cNvGrpSpPr/>
          <p:nvPr/>
        </p:nvGrpSpPr>
        <p:grpSpPr>
          <a:xfrm>
            <a:off x="3490531" y="2249009"/>
            <a:ext cx="367261" cy="366364"/>
            <a:chOff x="-62884425" y="4111775"/>
            <a:chExt cx="317425" cy="316650"/>
          </a:xfrm>
        </p:grpSpPr>
        <p:sp>
          <p:nvSpPr>
            <p:cNvPr id="5901" name="Google Shape;5901;p70"/>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0"/>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70"/>
          <p:cNvGrpSpPr/>
          <p:nvPr/>
        </p:nvGrpSpPr>
        <p:grpSpPr>
          <a:xfrm>
            <a:off x="2163165" y="2745078"/>
            <a:ext cx="365438" cy="360001"/>
            <a:chOff x="-60991775" y="3376900"/>
            <a:chExt cx="315850" cy="311150"/>
          </a:xfrm>
        </p:grpSpPr>
        <p:sp>
          <p:nvSpPr>
            <p:cNvPr id="5904" name="Google Shape;5904;p70"/>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0"/>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0"/>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7" name="Google Shape;5907;p70"/>
          <p:cNvGrpSpPr/>
          <p:nvPr/>
        </p:nvGrpSpPr>
        <p:grpSpPr>
          <a:xfrm>
            <a:off x="2162702" y="3195942"/>
            <a:ext cx="366364" cy="359075"/>
            <a:chOff x="-60988625" y="3740800"/>
            <a:chExt cx="316650" cy="310350"/>
          </a:xfrm>
        </p:grpSpPr>
        <p:sp>
          <p:nvSpPr>
            <p:cNvPr id="5908" name="Google Shape;5908;p70"/>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0"/>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0"/>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70"/>
          <p:cNvGrpSpPr/>
          <p:nvPr/>
        </p:nvGrpSpPr>
        <p:grpSpPr>
          <a:xfrm>
            <a:off x="2162702" y="3651393"/>
            <a:ext cx="366364" cy="365207"/>
            <a:chOff x="-60987850" y="4100950"/>
            <a:chExt cx="316650" cy="315650"/>
          </a:xfrm>
        </p:grpSpPr>
        <p:sp>
          <p:nvSpPr>
            <p:cNvPr id="5912" name="Google Shape;5912;p70"/>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0"/>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0"/>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0"/>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0"/>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70"/>
          <p:cNvGrpSpPr/>
          <p:nvPr/>
        </p:nvGrpSpPr>
        <p:grpSpPr>
          <a:xfrm>
            <a:off x="3932486" y="3196853"/>
            <a:ext cx="369083" cy="357253"/>
            <a:chOff x="-59447250" y="3706150"/>
            <a:chExt cx="319000" cy="308775"/>
          </a:xfrm>
        </p:grpSpPr>
        <p:sp>
          <p:nvSpPr>
            <p:cNvPr id="5918" name="Google Shape;5918;p70"/>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0"/>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0"/>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0"/>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2" name="Google Shape;5922;p70"/>
          <p:cNvGrpSpPr/>
          <p:nvPr/>
        </p:nvGrpSpPr>
        <p:grpSpPr>
          <a:xfrm>
            <a:off x="1721214" y="1378164"/>
            <a:ext cx="368186" cy="364224"/>
            <a:chOff x="-64406125" y="3362225"/>
            <a:chExt cx="318225" cy="314800"/>
          </a:xfrm>
        </p:grpSpPr>
        <p:sp>
          <p:nvSpPr>
            <p:cNvPr id="5923" name="Google Shape;5923;p70"/>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0"/>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5" name="Google Shape;5925;p70"/>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6" name="Google Shape;5926;p70"/>
          <p:cNvGrpSpPr/>
          <p:nvPr/>
        </p:nvGrpSpPr>
        <p:grpSpPr>
          <a:xfrm>
            <a:off x="1721677" y="2249009"/>
            <a:ext cx="367261" cy="366364"/>
            <a:chOff x="-64410850" y="4094450"/>
            <a:chExt cx="317425" cy="316650"/>
          </a:xfrm>
        </p:grpSpPr>
        <p:sp>
          <p:nvSpPr>
            <p:cNvPr id="5927" name="Google Shape;5927;p7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0" name="Google Shape;5930;p70"/>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1" name="Google Shape;5931;p70"/>
          <p:cNvGrpSpPr/>
          <p:nvPr/>
        </p:nvGrpSpPr>
        <p:grpSpPr>
          <a:xfrm>
            <a:off x="3943225" y="1819083"/>
            <a:ext cx="365467" cy="368389"/>
            <a:chOff x="-62516625" y="3743175"/>
            <a:chExt cx="315875" cy="318400"/>
          </a:xfrm>
        </p:grpSpPr>
        <p:sp>
          <p:nvSpPr>
            <p:cNvPr id="5932" name="Google Shape;5932;p70"/>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0"/>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70"/>
          <p:cNvGrpSpPr/>
          <p:nvPr/>
        </p:nvGrpSpPr>
        <p:grpSpPr>
          <a:xfrm>
            <a:off x="3950065" y="2269054"/>
            <a:ext cx="351786" cy="326274"/>
            <a:chOff x="-62511900" y="4129100"/>
            <a:chExt cx="304050" cy="282000"/>
          </a:xfrm>
        </p:grpSpPr>
        <p:sp>
          <p:nvSpPr>
            <p:cNvPr id="5935" name="Google Shape;5935;p7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0" name="Google Shape;5940;p70"/>
          <p:cNvGrpSpPr/>
          <p:nvPr/>
        </p:nvGrpSpPr>
        <p:grpSpPr>
          <a:xfrm>
            <a:off x="2628187" y="2741448"/>
            <a:ext cx="310770" cy="367261"/>
            <a:chOff x="-60597975" y="3367475"/>
            <a:chExt cx="268600" cy="317425"/>
          </a:xfrm>
        </p:grpSpPr>
        <p:sp>
          <p:nvSpPr>
            <p:cNvPr id="5941" name="Google Shape;5941;p70"/>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0"/>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0"/>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0"/>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0"/>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6" name="Google Shape;5946;p70"/>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7" name="Google Shape;5947;p70"/>
          <p:cNvGrpSpPr/>
          <p:nvPr/>
        </p:nvGrpSpPr>
        <p:grpSpPr>
          <a:xfrm>
            <a:off x="2600390" y="3702764"/>
            <a:ext cx="366364" cy="262465"/>
            <a:chOff x="-60621600" y="4145650"/>
            <a:chExt cx="316650" cy="226850"/>
          </a:xfrm>
        </p:grpSpPr>
        <p:sp>
          <p:nvSpPr>
            <p:cNvPr id="5948" name="Google Shape;5948;p70"/>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0"/>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0"/>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1" name="Google Shape;5951;p70"/>
          <p:cNvGrpSpPr/>
          <p:nvPr/>
        </p:nvGrpSpPr>
        <p:grpSpPr>
          <a:xfrm>
            <a:off x="3937042" y="3651263"/>
            <a:ext cx="359972" cy="365467"/>
            <a:chOff x="-59400775" y="4084200"/>
            <a:chExt cx="311125" cy="315875"/>
          </a:xfrm>
        </p:grpSpPr>
        <p:sp>
          <p:nvSpPr>
            <p:cNvPr id="5952" name="Google Shape;5952;p7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70"/>
          <p:cNvGrpSpPr/>
          <p:nvPr/>
        </p:nvGrpSpPr>
        <p:grpSpPr>
          <a:xfrm>
            <a:off x="2161136" y="1377094"/>
            <a:ext cx="365438" cy="366364"/>
            <a:chOff x="-64044600" y="3360375"/>
            <a:chExt cx="315850" cy="316650"/>
          </a:xfrm>
        </p:grpSpPr>
        <p:sp>
          <p:nvSpPr>
            <p:cNvPr id="5959" name="Google Shape;5959;p70"/>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0"/>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0"/>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70"/>
          <p:cNvGrpSpPr/>
          <p:nvPr/>
        </p:nvGrpSpPr>
        <p:grpSpPr>
          <a:xfrm>
            <a:off x="2187559" y="1819647"/>
            <a:ext cx="312592" cy="367261"/>
            <a:chOff x="-64022550" y="3727425"/>
            <a:chExt cx="270175" cy="317425"/>
          </a:xfrm>
        </p:grpSpPr>
        <p:sp>
          <p:nvSpPr>
            <p:cNvPr id="5963" name="Google Shape;5963;p70"/>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0"/>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0"/>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70"/>
          <p:cNvGrpSpPr/>
          <p:nvPr/>
        </p:nvGrpSpPr>
        <p:grpSpPr>
          <a:xfrm>
            <a:off x="2211697" y="2248547"/>
            <a:ext cx="264317" cy="367290"/>
            <a:chOff x="-64001300" y="4093650"/>
            <a:chExt cx="228450" cy="317450"/>
          </a:xfrm>
        </p:grpSpPr>
        <p:sp>
          <p:nvSpPr>
            <p:cNvPr id="5967" name="Google Shape;5967;p70"/>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0"/>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0"/>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0"/>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70"/>
          <p:cNvGrpSpPr/>
          <p:nvPr/>
        </p:nvGrpSpPr>
        <p:grpSpPr>
          <a:xfrm>
            <a:off x="830701" y="2741838"/>
            <a:ext cx="359972" cy="366480"/>
            <a:chOff x="-62148800" y="3377700"/>
            <a:chExt cx="311125" cy="316750"/>
          </a:xfrm>
        </p:grpSpPr>
        <p:sp>
          <p:nvSpPr>
            <p:cNvPr id="5972" name="Google Shape;5972;p70"/>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0"/>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70"/>
          <p:cNvGrpSpPr/>
          <p:nvPr/>
        </p:nvGrpSpPr>
        <p:grpSpPr>
          <a:xfrm>
            <a:off x="826608" y="3191835"/>
            <a:ext cx="368157" cy="367290"/>
            <a:chOff x="-62154300" y="3743950"/>
            <a:chExt cx="318200" cy="317450"/>
          </a:xfrm>
        </p:grpSpPr>
        <p:sp>
          <p:nvSpPr>
            <p:cNvPr id="5975" name="Google Shape;5975;p70"/>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0"/>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70"/>
          <p:cNvGrpSpPr/>
          <p:nvPr/>
        </p:nvGrpSpPr>
        <p:grpSpPr>
          <a:xfrm>
            <a:off x="826594" y="3650815"/>
            <a:ext cx="368186" cy="366364"/>
            <a:chOff x="-62151950" y="4111775"/>
            <a:chExt cx="318225" cy="316650"/>
          </a:xfrm>
        </p:grpSpPr>
        <p:sp>
          <p:nvSpPr>
            <p:cNvPr id="5978" name="Google Shape;5978;p70"/>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0"/>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0"/>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0"/>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70"/>
          <p:cNvGrpSpPr/>
          <p:nvPr/>
        </p:nvGrpSpPr>
        <p:grpSpPr>
          <a:xfrm>
            <a:off x="3045218" y="2741361"/>
            <a:ext cx="368157" cy="367434"/>
            <a:chOff x="-60254550" y="3367325"/>
            <a:chExt cx="318200" cy="317575"/>
          </a:xfrm>
        </p:grpSpPr>
        <p:sp>
          <p:nvSpPr>
            <p:cNvPr id="5983" name="Google Shape;5983;p70"/>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0"/>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0"/>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0"/>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70"/>
          <p:cNvGrpSpPr/>
          <p:nvPr/>
        </p:nvGrpSpPr>
        <p:grpSpPr>
          <a:xfrm>
            <a:off x="3046115" y="3192355"/>
            <a:ext cx="366364" cy="366248"/>
            <a:chOff x="-60255350" y="3733825"/>
            <a:chExt cx="316650" cy="316550"/>
          </a:xfrm>
        </p:grpSpPr>
        <p:sp>
          <p:nvSpPr>
            <p:cNvPr id="5988" name="Google Shape;5988;p7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70"/>
          <p:cNvGrpSpPr/>
          <p:nvPr/>
        </p:nvGrpSpPr>
        <p:grpSpPr>
          <a:xfrm>
            <a:off x="3073912" y="3651263"/>
            <a:ext cx="310770" cy="365467"/>
            <a:chOff x="-60232500" y="4101525"/>
            <a:chExt cx="268600" cy="315875"/>
          </a:xfrm>
        </p:grpSpPr>
        <p:sp>
          <p:nvSpPr>
            <p:cNvPr id="5996" name="Google Shape;5996;p7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8" name="Google Shape;5998;p70"/>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9" name="Google Shape;5999;p70"/>
          <p:cNvGrpSpPr/>
          <p:nvPr/>
        </p:nvGrpSpPr>
        <p:grpSpPr>
          <a:xfrm>
            <a:off x="2606912" y="1377094"/>
            <a:ext cx="368186" cy="366364"/>
            <a:chOff x="-63679950" y="3360375"/>
            <a:chExt cx="318225" cy="316650"/>
          </a:xfrm>
        </p:grpSpPr>
        <p:sp>
          <p:nvSpPr>
            <p:cNvPr id="6000" name="Google Shape;6000;p70"/>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0"/>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0"/>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0"/>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4" name="Google Shape;6004;p70"/>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5" name="Google Shape;6005;p70"/>
          <p:cNvGrpSpPr/>
          <p:nvPr/>
        </p:nvGrpSpPr>
        <p:grpSpPr>
          <a:xfrm>
            <a:off x="2605539" y="2248431"/>
            <a:ext cx="370934" cy="367521"/>
            <a:chOff x="-63679950" y="4093450"/>
            <a:chExt cx="320600" cy="317650"/>
          </a:xfrm>
        </p:grpSpPr>
        <p:sp>
          <p:nvSpPr>
            <p:cNvPr id="6006" name="Google Shape;6006;p70"/>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0"/>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0"/>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70"/>
          <p:cNvGrpSpPr/>
          <p:nvPr/>
        </p:nvGrpSpPr>
        <p:grpSpPr>
          <a:xfrm>
            <a:off x="1265656" y="2741433"/>
            <a:ext cx="366364" cy="367290"/>
            <a:chOff x="-61784125" y="3377700"/>
            <a:chExt cx="316650" cy="317450"/>
          </a:xfrm>
        </p:grpSpPr>
        <p:sp>
          <p:nvSpPr>
            <p:cNvPr id="6010" name="Google Shape;6010;p70"/>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0"/>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0"/>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0"/>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0"/>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0"/>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0"/>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70"/>
          <p:cNvGrpSpPr/>
          <p:nvPr/>
        </p:nvGrpSpPr>
        <p:grpSpPr>
          <a:xfrm>
            <a:off x="1265656" y="3191835"/>
            <a:ext cx="366364" cy="367290"/>
            <a:chOff x="-61783350" y="3743950"/>
            <a:chExt cx="316650" cy="317450"/>
          </a:xfrm>
        </p:grpSpPr>
        <p:sp>
          <p:nvSpPr>
            <p:cNvPr id="6018" name="Google Shape;6018;p70"/>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0"/>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0" name="Google Shape;6020;p70"/>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0"/>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0"/>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3" name="Google Shape;6023;p70"/>
          <p:cNvGrpSpPr/>
          <p:nvPr/>
        </p:nvGrpSpPr>
        <p:grpSpPr>
          <a:xfrm>
            <a:off x="3487080" y="3651668"/>
            <a:ext cx="369112" cy="364657"/>
            <a:chOff x="-59869425" y="4102225"/>
            <a:chExt cx="319025" cy="315175"/>
          </a:xfrm>
        </p:grpSpPr>
        <p:sp>
          <p:nvSpPr>
            <p:cNvPr id="6024" name="Google Shape;6024;p7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70"/>
          <p:cNvGrpSpPr/>
          <p:nvPr/>
        </p:nvGrpSpPr>
        <p:grpSpPr>
          <a:xfrm>
            <a:off x="2605883" y="4120490"/>
            <a:ext cx="366364" cy="365467"/>
            <a:chOff x="-59029025" y="3711650"/>
            <a:chExt cx="316650" cy="315875"/>
          </a:xfrm>
        </p:grpSpPr>
        <p:sp>
          <p:nvSpPr>
            <p:cNvPr id="6029" name="Google Shape;6029;p70"/>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0"/>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0"/>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0"/>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0"/>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0"/>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0"/>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70"/>
          <p:cNvGrpSpPr/>
          <p:nvPr/>
        </p:nvGrpSpPr>
        <p:grpSpPr>
          <a:xfrm>
            <a:off x="4841373" y="1398014"/>
            <a:ext cx="351940" cy="348188"/>
            <a:chOff x="581525" y="3254850"/>
            <a:chExt cx="297750" cy="294575"/>
          </a:xfrm>
        </p:grpSpPr>
        <p:sp>
          <p:nvSpPr>
            <p:cNvPr id="6037" name="Google Shape;6037;p70"/>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0"/>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0"/>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0" name="Google Shape;6040;p70"/>
          <p:cNvGrpSpPr/>
          <p:nvPr/>
        </p:nvGrpSpPr>
        <p:grpSpPr>
          <a:xfrm>
            <a:off x="4840442" y="1836950"/>
            <a:ext cx="353802" cy="351497"/>
            <a:chOff x="580725" y="3617925"/>
            <a:chExt cx="299325" cy="297375"/>
          </a:xfrm>
        </p:grpSpPr>
        <p:sp>
          <p:nvSpPr>
            <p:cNvPr id="6041" name="Google Shape;6041;p70"/>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0"/>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0"/>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0"/>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0"/>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70"/>
          <p:cNvGrpSpPr/>
          <p:nvPr/>
        </p:nvGrpSpPr>
        <p:grpSpPr>
          <a:xfrm>
            <a:off x="4842304" y="2284140"/>
            <a:ext cx="350079" cy="350079"/>
            <a:chOff x="583100" y="3982600"/>
            <a:chExt cx="296175" cy="296175"/>
          </a:xfrm>
        </p:grpSpPr>
        <p:sp>
          <p:nvSpPr>
            <p:cNvPr id="6047" name="Google Shape;6047;p7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70"/>
          <p:cNvGrpSpPr/>
          <p:nvPr/>
        </p:nvGrpSpPr>
        <p:grpSpPr>
          <a:xfrm>
            <a:off x="7074918" y="1397764"/>
            <a:ext cx="307231" cy="348690"/>
            <a:chOff x="2423775" y="3226875"/>
            <a:chExt cx="259925" cy="295000"/>
          </a:xfrm>
        </p:grpSpPr>
        <p:sp>
          <p:nvSpPr>
            <p:cNvPr id="6055" name="Google Shape;6055;p7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70"/>
          <p:cNvGrpSpPr/>
          <p:nvPr/>
        </p:nvGrpSpPr>
        <p:grpSpPr>
          <a:xfrm>
            <a:off x="7052106" y="1839049"/>
            <a:ext cx="352857" cy="347301"/>
            <a:chOff x="2404875" y="3592725"/>
            <a:chExt cx="298525" cy="293825"/>
          </a:xfrm>
        </p:grpSpPr>
        <p:sp>
          <p:nvSpPr>
            <p:cNvPr id="6059" name="Google Shape;6059;p7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70"/>
          <p:cNvGrpSpPr/>
          <p:nvPr/>
        </p:nvGrpSpPr>
        <p:grpSpPr>
          <a:xfrm>
            <a:off x="7053036" y="2284614"/>
            <a:ext cx="350995" cy="349133"/>
            <a:chOff x="2404875" y="3955825"/>
            <a:chExt cx="296950" cy="295375"/>
          </a:xfrm>
        </p:grpSpPr>
        <p:sp>
          <p:nvSpPr>
            <p:cNvPr id="6063" name="Google Shape;6063;p70"/>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0"/>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0"/>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0"/>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70"/>
          <p:cNvGrpSpPr/>
          <p:nvPr/>
        </p:nvGrpSpPr>
        <p:grpSpPr>
          <a:xfrm>
            <a:off x="5747016" y="2748808"/>
            <a:ext cx="349163" cy="350079"/>
            <a:chOff x="4263650" y="3235150"/>
            <a:chExt cx="295400" cy="296175"/>
          </a:xfrm>
        </p:grpSpPr>
        <p:sp>
          <p:nvSpPr>
            <p:cNvPr id="6068" name="Google Shape;6068;p70"/>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0"/>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0"/>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0"/>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0"/>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3" name="Google Shape;6073;p70"/>
          <p:cNvGrpSpPr/>
          <p:nvPr/>
        </p:nvGrpSpPr>
        <p:grpSpPr>
          <a:xfrm>
            <a:off x="5744696" y="3207969"/>
            <a:ext cx="353802" cy="327739"/>
            <a:chOff x="4266025" y="3609275"/>
            <a:chExt cx="299325" cy="277275"/>
          </a:xfrm>
        </p:grpSpPr>
        <p:sp>
          <p:nvSpPr>
            <p:cNvPr id="6074" name="Google Shape;6074;p7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70"/>
          <p:cNvGrpSpPr/>
          <p:nvPr/>
        </p:nvGrpSpPr>
        <p:grpSpPr>
          <a:xfrm>
            <a:off x="5745154" y="3673356"/>
            <a:ext cx="352886" cy="349133"/>
            <a:chOff x="4263650" y="3963700"/>
            <a:chExt cx="298550" cy="295375"/>
          </a:xfrm>
        </p:grpSpPr>
        <p:sp>
          <p:nvSpPr>
            <p:cNvPr id="6077" name="Google Shape;6077;p70"/>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0"/>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0"/>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0"/>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0"/>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0"/>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0"/>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70"/>
          <p:cNvGrpSpPr/>
          <p:nvPr/>
        </p:nvGrpSpPr>
        <p:grpSpPr>
          <a:xfrm>
            <a:off x="8023491" y="2748809"/>
            <a:ext cx="226264" cy="350079"/>
            <a:chOff x="6164975" y="3211525"/>
            <a:chExt cx="191425" cy="296175"/>
          </a:xfrm>
        </p:grpSpPr>
        <p:sp>
          <p:nvSpPr>
            <p:cNvPr id="6085" name="Google Shape;6085;p70"/>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0"/>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0"/>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0"/>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0"/>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0"/>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0"/>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70"/>
          <p:cNvGrpSpPr/>
          <p:nvPr/>
        </p:nvGrpSpPr>
        <p:grpSpPr>
          <a:xfrm>
            <a:off x="5285528" y="1397084"/>
            <a:ext cx="352886" cy="350049"/>
            <a:chOff x="946175" y="3253275"/>
            <a:chExt cx="298550" cy="296150"/>
          </a:xfrm>
        </p:grpSpPr>
        <p:sp>
          <p:nvSpPr>
            <p:cNvPr id="6093" name="Google Shape;6093;p70"/>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0"/>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0"/>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0"/>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0"/>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70"/>
          <p:cNvGrpSpPr/>
          <p:nvPr/>
        </p:nvGrpSpPr>
        <p:grpSpPr>
          <a:xfrm>
            <a:off x="5286459" y="1839048"/>
            <a:ext cx="351024" cy="347301"/>
            <a:chOff x="946175" y="3619500"/>
            <a:chExt cx="296975" cy="293825"/>
          </a:xfrm>
        </p:grpSpPr>
        <p:sp>
          <p:nvSpPr>
            <p:cNvPr id="6099" name="Google Shape;6099;p7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70"/>
          <p:cNvGrpSpPr/>
          <p:nvPr/>
        </p:nvGrpSpPr>
        <p:grpSpPr>
          <a:xfrm>
            <a:off x="5286001" y="2283682"/>
            <a:ext cx="351940" cy="350995"/>
            <a:chOff x="944600" y="3981825"/>
            <a:chExt cx="297750" cy="296950"/>
          </a:xfrm>
        </p:grpSpPr>
        <p:sp>
          <p:nvSpPr>
            <p:cNvPr id="6106" name="Google Shape;6106;p70"/>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0"/>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0"/>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0"/>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70"/>
          <p:cNvGrpSpPr/>
          <p:nvPr/>
        </p:nvGrpSpPr>
        <p:grpSpPr>
          <a:xfrm>
            <a:off x="7502937" y="1397542"/>
            <a:ext cx="350079" cy="349133"/>
            <a:chOff x="2768750" y="3227275"/>
            <a:chExt cx="296175" cy="295375"/>
          </a:xfrm>
        </p:grpSpPr>
        <p:sp>
          <p:nvSpPr>
            <p:cNvPr id="6111" name="Google Shape;6111;p70"/>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0"/>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0"/>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0"/>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0"/>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0"/>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0"/>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0"/>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70"/>
          <p:cNvGrpSpPr/>
          <p:nvPr/>
        </p:nvGrpSpPr>
        <p:grpSpPr>
          <a:xfrm>
            <a:off x="7523888" y="1838414"/>
            <a:ext cx="308177" cy="348572"/>
            <a:chOff x="2786075" y="3591800"/>
            <a:chExt cx="260725" cy="294900"/>
          </a:xfrm>
        </p:grpSpPr>
        <p:sp>
          <p:nvSpPr>
            <p:cNvPr id="6120" name="Google Shape;6120;p70"/>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0"/>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0"/>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0"/>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0"/>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70"/>
          <p:cNvGrpSpPr/>
          <p:nvPr/>
        </p:nvGrpSpPr>
        <p:grpSpPr>
          <a:xfrm>
            <a:off x="7564387" y="2284141"/>
            <a:ext cx="227180" cy="350079"/>
            <a:chOff x="2819150" y="3955025"/>
            <a:chExt cx="192200" cy="296175"/>
          </a:xfrm>
        </p:grpSpPr>
        <p:sp>
          <p:nvSpPr>
            <p:cNvPr id="6126" name="Google Shape;6126;p70"/>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0"/>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0"/>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0"/>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0" name="Google Shape;6130;p70"/>
          <p:cNvGrpSpPr/>
          <p:nvPr/>
        </p:nvGrpSpPr>
        <p:grpSpPr>
          <a:xfrm>
            <a:off x="6188160" y="2749739"/>
            <a:ext cx="349133" cy="348217"/>
            <a:chOff x="4629125" y="3235150"/>
            <a:chExt cx="295375" cy="294600"/>
          </a:xfrm>
        </p:grpSpPr>
        <p:sp>
          <p:nvSpPr>
            <p:cNvPr id="6131" name="Google Shape;6131;p70"/>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0"/>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0"/>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0"/>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0"/>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6" name="Google Shape;6136;p70"/>
          <p:cNvGrpSpPr/>
          <p:nvPr/>
        </p:nvGrpSpPr>
        <p:grpSpPr>
          <a:xfrm>
            <a:off x="6188145" y="3197272"/>
            <a:ext cx="349163" cy="349133"/>
            <a:chOff x="4628325" y="3599825"/>
            <a:chExt cx="295400" cy="295375"/>
          </a:xfrm>
        </p:grpSpPr>
        <p:sp>
          <p:nvSpPr>
            <p:cNvPr id="6137" name="Google Shape;6137;p70"/>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0"/>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0"/>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0"/>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0"/>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0"/>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0"/>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0"/>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0"/>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0"/>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0"/>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0"/>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70"/>
          <p:cNvGrpSpPr/>
          <p:nvPr/>
        </p:nvGrpSpPr>
        <p:grpSpPr>
          <a:xfrm>
            <a:off x="6209096" y="3672883"/>
            <a:ext cx="307261" cy="350079"/>
            <a:chOff x="4645650" y="3962900"/>
            <a:chExt cx="259950" cy="296175"/>
          </a:xfrm>
        </p:grpSpPr>
        <p:sp>
          <p:nvSpPr>
            <p:cNvPr id="6150" name="Google Shape;6150;p70"/>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0"/>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0"/>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0"/>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0"/>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0"/>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6" name="Google Shape;6156;p70"/>
          <p:cNvGrpSpPr/>
          <p:nvPr/>
        </p:nvGrpSpPr>
        <p:grpSpPr>
          <a:xfrm>
            <a:off x="7962056" y="3197745"/>
            <a:ext cx="349133" cy="348188"/>
            <a:chOff x="6143725" y="3582500"/>
            <a:chExt cx="295375" cy="294575"/>
          </a:xfrm>
        </p:grpSpPr>
        <p:sp>
          <p:nvSpPr>
            <p:cNvPr id="6157" name="Google Shape;6157;p70"/>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0"/>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0"/>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0"/>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0"/>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0"/>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0"/>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4" name="Google Shape;6164;p70"/>
          <p:cNvGrpSpPr/>
          <p:nvPr/>
        </p:nvGrpSpPr>
        <p:grpSpPr>
          <a:xfrm>
            <a:off x="5730883" y="1397084"/>
            <a:ext cx="350995" cy="350049"/>
            <a:chOff x="1310075" y="3253275"/>
            <a:chExt cx="296950" cy="296150"/>
          </a:xfrm>
        </p:grpSpPr>
        <p:sp>
          <p:nvSpPr>
            <p:cNvPr id="6165" name="Google Shape;6165;p70"/>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0"/>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0"/>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8" name="Google Shape;6168;p70"/>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9" name="Google Shape;6169;p70"/>
          <p:cNvGrpSpPr/>
          <p:nvPr/>
        </p:nvGrpSpPr>
        <p:grpSpPr>
          <a:xfrm>
            <a:off x="5730410" y="2283343"/>
            <a:ext cx="351941" cy="351675"/>
            <a:chOff x="1310075" y="3980250"/>
            <a:chExt cx="297750" cy="297525"/>
          </a:xfrm>
        </p:grpSpPr>
        <p:sp>
          <p:nvSpPr>
            <p:cNvPr id="6170" name="Google Shape;6170;p7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4" name="Google Shape;6174;p70"/>
          <p:cNvGrpSpPr/>
          <p:nvPr/>
        </p:nvGrpSpPr>
        <p:grpSpPr>
          <a:xfrm>
            <a:off x="7995198" y="1397542"/>
            <a:ext cx="266305" cy="349133"/>
            <a:chOff x="3167275" y="3227275"/>
            <a:chExt cx="225300" cy="295375"/>
          </a:xfrm>
        </p:grpSpPr>
        <p:sp>
          <p:nvSpPr>
            <p:cNvPr id="6175" name="Google Shape;6175;p70"/>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0"/>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0"/>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0"/>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0"/>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0" name="Google Shape;6180;p70"/>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1" name="Google Shape;6181;p70"/>
          <p:cNvGrpSpPr/>
          <p:nvPr/>
        </p:nvGrpSpPr>
        <p:grpSpPr>
          <a:xfrm>
            <a:off x="7952380" y="2284599"/>
            <a:ext cx="351940" cy="349163"/>
            <a:chOff x="3133425" y="3955025"/>
            <a:chExt cx="297750" cy="295400"/>
          </a:xfrm>
        </p:grpSpPr>
        <p:sp>
          <p:nvSpPr>
            <p:cNvPr id="6182" name="Google Shape;6182;p70"/>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0"/>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0"/>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70"/>
          <p:cNvGrpSpPr/>
          <p:nvPr/>
        </p:nvGrpSpPr>
        <p:grpSpPr>
          <a:xfrm>
            <a:off x="6632554" y="2748187"/>
            <a:ext cx="350079" cy="351320"/>
            <a:chOff x="4991425" y="3234750"/>
            <a:chExt cx="296175" cy="297225"/>
          </a:xfrm>
        </p:grpSpPr>
        <p:sp>
          <p:nvSpPr>
            <p:cNvPr id="6186" name="Google Shape;6186;p7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2" name="Google Shape;6192;p70"/>
          <p:cNvGrpSpPr/>
          <p:nvPr/>
        </p:nvGrpSpPr>
        <p:grpSpPr>
          <a:xfrm>
            <a:off x="6632554" y="3217750"/>
            <a:ext cx="350079" cy="308177"/>
            <a:chOff x="4991425" y="3617150"/>
            <a:chExt cx="296175" cy="260725"/>
          </a:xfrm>
        </p:grpSpPr>
        <p:sp>
          <p:nvSpPr>
            <p:cNvPr id="6193" name="Google Shape;6193;p70"/>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0"/>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0"/>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0"/>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0"/>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0"/>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0"/>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70"/>
          <p:cNvGrpSpPr/>
          <p:nvPr/>
        </p:nvGrpSpPr>
        <p:grpSpPr>
          <a:xfrm>
            <a:off x="6709827" y="3673341"/>
            <a:ext cx="195532" cy="349163"/>
            <a:chOff x="5056800" y="3962900"/>
            <a:chExt cx="165425" cy="295400"/>
          </a:xfrm>
        </p:grpSpPr>
        <p:sp>
          <p:nvSpPr>
            <p:cNvPr id="6201" name="Google Shape;6201;p70"/>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0"/>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0"/>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4" name="Google Shape;6204;p70"/>
          <p:cNvGrpSpPr/>
          <p:nvPr/>
        </p:nvGrpSpPr>
        <p:grpSpPr>
          <a:xfrm>
            <a:off x="7961125" y="3673357"/>
            <a:ext cx="350995" cy="349133"/>
            <a:chOff x="6168925" y="3936925"/>
            <a:chExt cx="296950" cy="295375"/>
          </a:xfrm>
        </p:grpSpPr>
        <p:sp>
          <p:nvSpPr>
            <p:cNvPr id="6205" name="Google Shape;6205;p70"/>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0"/>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0"/>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0"/>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0"/>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0"/>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1" name="Google Shape;6211;p70"/>
          <p:cNvGrpSpPr/>
          <p:nvPr/>
        </p:nvGrpSpPr>
        <p:grpSpPr>
          <a:xfrm>
            <a:off x="6174844" y="1390429"/>
            <a:ext cx="348188" cy="349133"/>
            <a:chOff x="1674750" y="3254050"/>
            <a:chExt cx="294575" cy="295375"/>
          </a:xfrm>
        </p:grpSpPr>
        <p:sp>
          <p:nvSpPr>
            <p:cNvPr id="6212" name="Google Shape;6212;p7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70"/>
          <p:cNvGrpSpPr/>
          <p:nvPr/>
        </p:nvGrpSpPr>
        <p:grpSpPr>
          <a:xfrm>
            <a:off x="6189239" y="1838132"/>
            <a:ext cx="319347" cy="349133"/>
            <a:chOff x="1687350" y="3618725"/>
            <a:chExt cx="270175" cy="295375"/>
          </a:xfrm>
        </p:grpSpPr>
        <p:sp>
          <p:nvSpPr>
            <p:cNvPr id="6216" name="Google Shape;6216;p70"/>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0"/>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0"/>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70"/>
          <p:cNvGrpSpPr/>
          <p:nvPr/>
        </p:nvGrpSpPr>
        <p:grpSpPr>
          <a:xfrm>
            <a:off x="6172942" y="2284613"/>
            <a:ext cx="351940" cy="349133"/>
            <a:chOff x="1672375" y="3982600"/>
            <a:chExt cx="297750" cy="295375"/>
          </a:xfrm>
        </p:grpSpPr>
        <p:sp>
          <p:nvSpPr>
            <p:cNvPr id="6220" name="Google Shape;6220;p70"/>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0"/>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0"/>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70"/>
          <p:cNvGrpSpPr/>
          <p:nvPr/>
        </p:nvGrpSpPr>
        <p:grpSpPr>
          <a:xfrm>
            <a:off x="4864934" y="2748808"/>
            <a:ext cx="350079" cy="350079"/>
            <a:chOff x="3497300" y="3227275"/>
            <a:chExt cx="296175" cy="296175"/>
          </a:xfrm>
        </p:grpSpPr>
        <p:sp>
          <p:nvSpPr>
            <p:cNvPr id="6224" name="Google Shape;6224;p7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2" name="Google Shape;6232;p70"/>
          <p:cNvGrpSpPr/>
          <p:nvPr/>
        </p:nvGrpSpPr>
        <p:grpSpPr>
          <a:xfrm>
            <a:off x="4865407" y="3198203"/>
            <a:ext cx="349133" cy="347272"/>
            <a:chOff x="3497300" y="3591950"/>
            <a:chExt cx="295375" cy="293800"/>
          </a:xfrm>
        </p:grpSpPr>
        <p:sp>
          <p:nvSpPr>
            <p:cNvPr id="6233" name="Google Shape;6233;p70"/>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0"/>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0"/>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0"/>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0"/>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0"/>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0"/>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0"/>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1" name="Google Shape;6241;p70"/>
          <p:cNvGrpSpPr/>
          <p:nvPr/>
        </p:nvGrpSpPr>
        <p:grpSpPr>
          <a:xfrm>
            <a:off x="4865407" y="3673341"/>
            <a:ext cx="349133" cy="349163"/>
            <a:chOff x="3497300" y="3955025"/>
            <a:chExt cx="295375" cy="295400"/>
          </a:xfrm>
        </p:grpSpPr>
        <p:sp>
          <p:nvSpPr>
            <p:cNvPr id="6242" name="Google Shape;6242;p7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70"/>
          <p:cNvGrpSpPr/>
          <p:nvPr/>
        </p:nvGrpSpPr>
        <p:grpSpPr>
          <a:xfrm>
            <a:off x="7089979" y="2749532"/>
            <a:ext cx="327739" cy="348631"/>
            <a:chOff x="5364750" y="3235150"/>
            <a:chExt cx="277275" cy="294950"/>
          </a:xfrm>
        </p:grpSpPr>
        <p:sp>
          <p:nvSpPr>
            <p:cNvPr id="6246" name="Google Shape;6246;p70"/>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0"/>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0"/>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0"/>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0"/>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0"/>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0"/>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0"/>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70"/>
          <p:cNvGrpSpPr/>
          <p:nvPr/>
        </p:nvGrpSpPr>
        <p:grpSpPr>
          <a:xfrm>
            <a:off x="7078337" y="3195868"/>
            <a:ext cx="351024" cy="351941"/>
            <a:chOff x="5355300" y="3598250"/>
            <a:chExt cx="296975" cy="297750"/>
          </a:xfrm>
        </p:grpSpPr>
        <p:sp>
          <p:nvSpPr>
            <p:cNvPr id="6255" name="Google Shape;6255;p70"/>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0"/>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0"/>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0"/>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0"/>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0"/>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0"/>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0"/>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3" name="Google Shape;6263;p70"/>
          <p:cNvGrpSpPr/>
          <p:nvPr/>
        </p:nvGrpSpPr>
        <p:grpSpPr>
          <a:xfrm>
            <a:off x="7082533" y="3734790"/>
            <a:ext cx="342632" cy="226264"/>
            <a:chOff x="5358450" y="4015675"/>
            <a:chExt cx="289875" cy="191425"/>
          </a:xfrm>
        </p:grpSpPr>
        <p:sp>
          <p:nvSpPr>
            <p:cNvPr id="6264" name="Google Shape;6264;p70"/>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0"/>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0"/>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0"/>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70"/>
          <p:cNvGrpSpPr/>
          <p:nvPr/>
        </p:nvGrpSpPr>
        <p:grpSpPr>
          <a:xfrm>
            <a:off x="6209015" y="4117322"/>
            <a:ext cx="351024" cy="325464"/>
            <a:chOff x="6543825" y="3202075"/>
            <a:chExt cx="296975" cy="275350"/>
          </a:xfrm>
        </p:grpSpPr>
        <p:sp>
          <p:nvSpPr>
            <p:cNvPr id="6269" name="Google Shape;6269;p70"/>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0"/>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0"/>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0"/>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0"/>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0"/>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0"/>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70"/>
          <p:cNvGrpSpPr/>
          <p:nvPr/>
        </p:nvGrpSpPr>
        <p:grpSpPr>
          <a:xfrm>
            <a:off x="6615996" y="1397069"/>
            <a:ext cx="350079" cy="350079"/>
            <a:chOff x="2037825" y="3254050"/>
            <a:chExt cx="296175" cy="296175"/>
          </a:xfrm>
        </p:grpSpPr>
        <p:sp>
          <p:nvSpPr>
            <p:cNvPr id="6277" name="Google Shape;6277;p7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70"/>
          <p:cNvGrpSpPr/>
          <p:nvPr/>
        </p:nvGrpSpPr>
        <p:grpSpPr>
          <a:xfrm>
            <a:off x="6614135" y="1838236"/>
            <a:ext cx="353802" cy="348926"/>
            <a:chOff x="2034675" y="3617925"/>
            <a:chExt cx="299325" cy="295200"/>
          </a:xfrm>
        </p:grpSpPr>
        <p:sp>
          <p:nvSpPr>
            <p:cNvPr id="6284" name="Google Shape;6284;p70"/>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0"/>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0"/>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0"/>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0"/>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70"/>
          <p:cNvGrpSpPr/>
          <p:nvPr/>
        </p:nvGrpSpPr>
        <p:grpSpPr>
          <a:xfrm>
            <a:off x="6615996" y="2284613"/>
            <a:ext cx="350079" cy="349133"/>
            <a:chOff x="2037825" y="3981825"/>
            <a:chExt cx="296175" cy="295375"/>
          </a:xfrm>
        </p:grpSpPr>
        <p:sp>
          <p:nvSpPr>
            <p:cNvPr id="6290" name="Google Shape;6290;p7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3" name="Google Shape;6293;p70"/>
          <p:cNvGrpSpPr/>
          <p:nvPr/>
        </p:nvGrpSpPr>
        <p:grpSpPr>
          <a:xfrm>
            <a:off x="5301014" y="2780929"/>
            <a:ext cx="350079" cy="285837"/>
            <a:chOff x="3860400" y="3254050"/>
            <a:chExt cx="296175" cy="241825"/>
          </a:xfrm>
        </p:grpSpPr>
        <p:sp>
          <p:nvSpPr>
            <p:cNvPr id="6294" name="Google Shape;6294;p7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70"/>
          <p:cNvGrpSpPr/>
          <p:nvPr/>
        </p:nvGrpSpPr>
        <p:grpSpPr>
          <a:xfrm>
            <a:off x="5300541" y="3196800"/>
            <a:ext cx="351024" cy="350079"/>
            <a:chOff x="3859600" y="3591950"/>
            <a:chExt cx="296975" cy="296175"/>
          </a:xfrm>
        </p:grpSpPr>
        <p:sp>
          <p:nvSpPr>
            <p:cNvPr id="6302" name="Google Shape;6302;p70"/>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0"/>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0"/>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70"/>
          <p:cNvGrpSpPr/>
          <p:nvPr/>
        </p:nvGrpSpPr>
        <p:grpSpPr>
          <a:xfrm>
            <a:off x="5301014" y="3672883"/>
            <a:ext cx="350079" cy="350079"/>
            <a:chOff x="3860400" y="3955025"/>
            <a:chExt cx="296175" cy="296175"/>
          </a:xfrm>
        </p:grpSpPr>
        <p:sp>
          <p:nvSpPr>
            <p:cNvPr id="6306" name="Google Shape;6306;p70"/>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0"/>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0"/>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0"/>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0"/>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70"/>
          <p:cNvGrpSpPr/>
          <p:nvPr/>
        </p:nvGrpSpPr>
        <p:grpSpPr>
          <a:xfrm>
            <a:off x="7516230" y="2749281"/>
            <a:ext cx="355664" cy="349133"/>
            <a:chOff x="5716825" y="3235950"/>
            <a:chExt cx="300900" cy="295375"/>
          </a:xfrm>
        </p:grpSpPr>
        <p:sp>
          <p:nvSpPr>
            <p:cNvPr id="6312" name="Google Shape;6312;p70"/>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0"/>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0"/>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0"/>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70"/>
          <p:cNvGrpSpPr/>
          <p:nvPr/>
        </p:nvGrpSpPr>
        <p:grpSpPr>
          <a:xfrm>
            <a:off x="7529261" y="3207969"/>
            <a:ext cx="329601" cy="327739"/>
            <a:chOff x="5727850" y="3609275"/>
            <a:chExt cx="278850" cy="277275"/>
          </a:xfrm>
        </p:grpSpPr>
        <p:sp>
          <p:nvSpPr>
            <p:cNvPr id="6317" name="Google Shape;6317;p70"/>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0"/>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0"/>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0"/>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0"/>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2" name="Google Shape;6322;p70"/>
          <p:cNvGrpSpPr/>
          <p:nvPr/>
        </p:nvGrpSpPr>
        <p:grpSpPr>
          <a:xfrm>
            <a:off x="7540446" y="3673356"/>
            <a:ext cx="307231" cy="349133"/>
            <a:chOff x="5736525" y="3963700"/>
            <a:chExt cx="259925" cy="295375"/>
          </a:xfrm>
        </p:grpSpPr>
        <p:sp>
          <p:nvSpPr>
            <p:cNvPr id="6323" name="Google Shape;6323;p7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70"/>
          <p:cNvGrpSpPr/>
          <p:nvPr/>
        </p:nvGrpSpPr>
        <p:grpSpPr>
          <a:xfrm>
            <a:off x="6632026" y="4122683"/>
            <a:ext cx="351024" cy="350079"/>
            <a:chOff x="6553275" y="3604550"/>
            <a:chExt cx="296975" cy="296175"/>
          </a:xfrm>
        </p:grpSpPr>
        <p:sp>
          <p:nvSpPr>
            <p:cNvPr id="6331" name="Google Shape;6331;p7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7" name="Google Shape;6337;p70"/>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338" name="Google Shape;6338;p70"/>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42" name="Shape 6342"/>
        <p:cNvGrpSpPr/>
        <p:nvPr/>
      </p:nvGrpSpPr>
      <p:grpSpPr>
        <a:xfrm>
          <a:off x="0" y="0"/>
          <a:ext cx="0" cy="0"/>
          <a:chOff x="0" y="0"/>
          <a:chExt cx="0" cy="0"/>
        </a:xfrm>
      </p:grpSpPr>
      <p:grpSp>
        <p:nvGrpSpPr>
          <p:cNvPr id="6343" name="Google Shape;6343;p71"/>
          <p:cNvGrpSpPr/>
          <p:nvPr/>
        </p:nvGrpSpPr>
        <p:grpSpPr>
          <a:xfrm>
            <a:off x="859032" y="1380546"/>
            <a:ext cx="294401" cy="353645"/>
            <a:chOff x="-35814600" y="3202075"/>
            <a:chExt cx="242625" cy="291450"/>
          </a:xfrm>
        </p:grpSpPr>
        <p:sp>
          <p:nvSpPr>
            <p:cNvPr id="6344" name="Google Shape;6344;p71"/>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1"/>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1"/>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1"/>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1"/>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1"/>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1"/>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71"/>
          <p:cNvGrpSpPr/>
          <p:nvPr/>
        </p:nvGrpSpPr>
        <p:grpSpPr>
          <a:xfrm>
            <a:off x="829410" y="1821466"/>
            <a:ext cx="353645" cy="353888"/>
            <a:chOff x="-35839800" y="3561025"/>
            <a:chExt cx="291450" cy="291650"/>
          </a:xfrm>
        </p:grpSpPr>
        <p:sp>
          <p:nvSpPr>
            <p:cNvPr id="6352" name="Google Shape;6352;p71"/>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1"/>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1"/>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1"/>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1"/>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1"/>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1"/>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9" name="Google Shape;6359;p71"/>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0" name="Google Shape;6360;p71"/>
          <p:cNvGrpSpPr/>
          <p:nvPr/>
        </p:nvGrpSpPr>
        <p:grpSpPr>
          <a:xfrm>
            <a:off x="3066955" y="1380546"/>
            <a:ext cx="353645" cy="353645"/>
            <a:chOff x="-34003850" y="3227275"/>
            <a:chExt cx="291450" cy="291450"/>
          </a:xfrm>
        </p:grpSpPr>
        <p:sp>
          <p:nvSpPr>
            <p:cNvPr id="6361" name="Google Shape;6361;p7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71"/>
          <p:cNvGrpSpPr/>
          <p:nvPr/>
        </p:nvGrpSpPr>
        <p:grpSpPr>
          <a:xfrm>
            <a:off x="3066485" y="1821238"/>
            <a:ext cx="354586" cy="354343"/>
            <a:chOff x="-34004625" y="3585850"/>
            <a:chExt cx="292225" cy="292025"/>
          </a:xfrm>
        </p:grpSpPr>
        <p:sp>
          <p:nvSpPr>
            <p:cNvPr id="6367" name="Google Shape;6367;p71"/>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1"/>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1"/>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1"/>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1"/>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2" name="Google Shape;6372;p71"/>
          <p:cNvGrpSpPr/>
          <p:nvPr/>
        </p:nvGrpSpPr>
        <p:grpSpPr>
          <a:xfrm>
            <a:off x="3066000" y="2256439"/>
            <a:ext cx="355557" cy="354616"/>
            <a:chOff x="-34005425" y="3945575"/>
            <a:chExt cx="293025" cy="292250"/>
          </a:xfrm>
        </p:grpSpPr>
        <p:sp>
          <p:nvSpPr>
            <p:cNvPr id="6373" name="Google Shape;6373;p71"/>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1"/>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1"/>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71"/>
          <p:cNvGrpSpPr/>
          <p:nvPr/>
        </p:nvGrpSpPr>
        <p:grpSpPr>
          <a:xfrm>
            <a:off x="1713099" y="2729615"/>
            <a:ext cx="358408" cy="355557"/>
            <a:chOff x="-32174975" y="3192625"/>
            <a:chExt cx="295375" cy="293025"/>
          </a:xfrm>
        </p:grpSpPr>
        <p:sp>
          <p:nvSpPr>
            <p:cNvPr id="6377" name="Google Shape;6377;p71"/>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1"/>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1"/>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1"/>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1" name="Google Shape;6381;p71"/>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1"/>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3" name="Google Shape;6383;p71"/>
          <p:cNvGrpSpPr/>
          <p:nvPr/>
        </p:nvGrpSpPr>
        <p:grpSpPr>
          <a:xfrm>
            <a:off x="3952249" y="2730570"/>
            <a:ext cx="354586" cy="353645"/>
            <a:chOff x="-30345325" y="3184750"/>
            <a:chExt cx="292225" cy="291450"/>
          </a:xfrm>
        </p:grpSpPr>
        <p:sp>
          <p:nvSpPr>
            <p:cNvPr id="6384" name="Google Shape;6384;p71"/>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1"/>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1"/>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1"/>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1"/>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71"/>
          <p:cNvGrpSpPr/>
          <p:nvPr/>
        </p:nvGrpSpPr>
        <p:grpSpPr>
          <a:xfrm>
            <a:off x="1277001" y="1380546"/>
            <a:ext cx="353645" cy="353645"/>
            <a:chOff x="-35481425" y="3202075"/>
            <a:chExt cx="291450" cy="291450"/>
          </a:xfrm>
        </p:grpSpPr>
        <p:sp>
          <p:nvSpPr>
            <p:cNvPr id="6390" name="Google Shape;6390;p71"/>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1"/>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1"/>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1"/>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1"/>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1"/>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1"/>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7" name="Google Shape;6397;p71"/>
          <p:cNvGrpSpPr/>
          <p:nvPr/>
        </p:nvGrpSpPr>
        <p:grpSpPr>
          <a:xfrm>
            <a:off x="1276531" y="1822072"/>
            <a:ext cx="354586" cy="352675"/>
            <a:chOff x="-35482200" y="3561225"/>
            <a:chExt cx="292225" cy="290650"/>
          </a:xfrm>
        </p:grpSpPr>
        <p:sp>
          <p:nvSpPr>
            <p:cNvPr id="6398" name="Google Shape;6398;p71"/>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1"/>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1"/>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71"/>
          <p:cNvGrpSpPr/>
          <p:nvPr/>
        </p:nvGrpSpPr>
        <p:grpSpPr>
          <a:xfrm>
            <a:off x="1277001" y="2256940"/>
            <a:ext cx="353645" cy="353615"/>
            <a:chOff x="-35481425" y="3919600"/>
            <a:chExt cx="291450" cy="291425"/>
          </a:xfrm>
        </p:grpSpPr>
        <p:sp>
          <p:nvSpPr>
            <p:cNvPr id="6402" name="Google Shape;6402;p71"/>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1"/>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1"/>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1"/>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1"/>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1"/>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1"/>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1"/>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0" name="Google Shape;6410;p71"/>
          <p:cNvGrpSpPr/>
          <p:nvPr/>
        </p:nvGrpSpPr>
        <p:grpSpPr>
          <a:xfrm>
            <a:off x="3512636" y="1381031"/>
            <a:ext cx="357468" cy="352675"/>
            <a:chOff x="-33645475" y="3228075"/>
            <a:chExt cx="294600" cy="290650"/>
          </a:xfrm>
        </p:grpSpPr>
        <p:sp>
          <p:nvSpPr>
            <p:cNvPr id="6411" name="Google Shape;6411;p71"/>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1"/>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1"/>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1"/>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1"/>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1"/>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1"/>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8" name="Google Shape;6418;p71"/>
          <p:cNvGrpSpPr/>
          <p:nvPr/>
        </p:nvGrpSpPr>
        <p:grpSpPr>
          <a:xfrm>
            <a:off x="3513606" y="1821116"/>
            <a:ext cx="355526" cy="354586"/>
            <a:chOff x="-33646250" y="3586425"/>
            <a:chExt cx="293000" cy="292225"/>
          </a:xfrm>
        </p:grpSpPr>
        <p:sp>
          <p:nvSpPr>
            <p:cNvPr id="6419" name="Google Shape;6419;p71"/>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1"/>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71"/>
          <p:cNvGrpSpPr/>
          <p:nvPr/>
        </p:nvGrpSpPr>
        <p:grpSpPr>
          <a:xfrm>
            <a:off x="3514076" y="2255969"/>
            <a:ext cx="354586" cy="355557"/>
            <a:chOff x="-33645475" y="3944800"/>
            <a:chExt cx="292225" cy="293025"/>
          </a:xfrm>
        </p:grpSpPr>
        <p:sp>
          <p:nvSpPr>
            <p:cNvPr id="6422" name="Google Shape;6422;p71"/>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1"/>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1"/>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1"/>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1"/>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1"/>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1"/>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1"/>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1"/>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1"/>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2" name="Google Shape;6432;p71"/>
          <p:cNvGrpSpPr/>
          <p:nvPr/>
        </p:nvGrpSpPr>
        <p:grpSpPr>
          <a:xfrm>
            <a:off x="2167295" y="2729706"/>
            <a:ext cx="352675" cy="355375"/>
            <a:chOff x="-31809525" y="3192625"/>
            <a:chExt cx="290650" cy="292875"/>
          </a:xfrm>
        </p:grpSpPr>
        <p:sp>
          <p:nvSpPr>
            <p:cNvPr id="6433" name="Google Shape;6433;p71"/>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1"/>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1"/>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1"/>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71"/>
          <p:cNvGrpSpPr/>
          <p:nvPr/>
        </p:nvGrpSpPr>
        <p:grpSpPr>
          <a:xfrm>
            <a:off x="2166810" y="3200258"/>
            <a:ext cx="353645" cy="355557"/>
            <a:chOff x="-31811100" y="3550975"/>
            <a:chExt cx="291450" cy="293025"/>
          </a:xfrm>
        </p:grpSpPr>
        <p:sp>
          <p:nvSpPr>
            <p:cNvPr id="6438" name="Google Shape;6438;p71"/>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1"/>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1"/>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1"/>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1"/>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1"/>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1"/>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71"/>
          <p:cNvGrpSpPr/>
          <p:nvPr/>
        </p:nvGrpSpPr>
        <p:grpSpPr>
          <a:xfrm>
            <a:off x="2160606" y="3664562"/>
            <a:ext cx="366052" cy="356831"/>
            <a:chOff x="-31817400" y="3910025"/>
            <a:chExt cx="301675" cy="294075"/>
          </a:xfrm>
        </p:grpSpPr>
        <p:sp>
          <p:nvSpPr>
            <p:cNvPr id="6446" name="Google Shape;6446;p71"/>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1"/>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1"/>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71"/>
          <p:cNvGrpSpPr/>
          <p:nvPr/>
        </p:nvGrpSpPr>
        <p:grpSpPr>
          <a:xfrm>
            <a:off x="3952234" y="3200743"/>
            <a:ext cx="354616" cy="354586"/>
            <a:chOff x="-30354000" y="3569100"/>
            <a:chExt cx="292250" cy="292225"/>
          </a:xfrm>
        </p:grpSpPr>
        <p:sp>
          <p:nvSpPr>
            <p:cNvPr id="6450" name="Google Shape;6450;p71"/>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1"/>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1"/>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1"/>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1"/>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1"/>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6" name="Google Shape;6456;p71"/>
          <p:cNvGrpSpPr/>
          <p:nvPr/>
        </p:nvGrpSpPr>
        <p:grpSpPr>
          <a:xfrm>
            <a:off x="1730812" y="1380546"/>
            <a:ext cx="342148" cy="353645"/>
            <a:chOff x="-35118325" y="3202075"/>
            <a:chExt cx="281975" cy="291450"/>
          </a:xfrm>
        </p:grpSpPr>
        <p:sp>
          <p:nvSpPr>
            <p:cNvPr id="6457" name="Google Shape;6457;p71"/>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1"/>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1"/>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1"/>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71"/>
          <p:cNvGrpSpPr/>
          <p:nvPr/>
        </p:nvGrpSpPr>
        <p:grpSpPr>
          <a:xfrm>
            <a:off x="1724593" y="1821799"/>
            <a:ext cx="354586" cy="353221"/>
            <a:chOff x="-35123050" y="3561225"/>
            <a:chExt cx="292225" cy="291100"/>
          </a:xfrm>
        </p:grpSpPr>
        <p:sp>
          <p:nvSpPr>
            <p:cNvPr id="6462" name="Google Shape;6462;p71"/>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1"/>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71"/>
          <p:cNvGrpSpPr/>
          <p:nvPr/>
        </p:nvGrpSpPr>
        <p:grpSpPr>
          <a:xfrm>
            <a:off x="1766652" y="2256940"/>
            <a:ext cx="270467" cy="353615"/>
            <a:chOff x="-35089175" y="3919600"/>
            <a:chExt cx="222900" cy="291425"/>
          </a:xfrm>
        </p:grpSpPr>
        <p:sp>
          <p:nvSpPr>
            <p:cNvPr id="6465" name="Google Shape;6465;p71"/>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1"/>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71"/>
          <p:cNvGrpSpPr/>
          <p:nvPr/>
        </p:nvGrpSpPr>
        <p:grpSpPr>
          <a:xfrm>
            <a:off x="3963648" y="1380303"/>
            <a:ext cx="336445" cy="354131"/>
            <a:chOff x="-33277650" y="3226875"/>
            <a:chExt cx="277275" cy="291850"/>
          </a:xfrm>
        </p:grpSpPr>
        <p:sp>
          <p:nvSpPr>
            <p:cNvPr id="6468" name="Google Shape;6468;p71"/>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1"/>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1"/>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1"/>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1"/>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1"/>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1"/>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71"/>
          <p:cNvGrpSpPr/>
          <p:nvPr/>
        </p:nvGrpSpPr>
        <p:grpSpPr>
          <a:xfrm>
            <a:off x="3955048" y="1821587"/>
            <a:ext cx="353645" cy="353645"/>
            <a:chOff x="-33286325" y="3586425"/>
            <a:chExt cx="291450" cy="291450"/>
          </a:xfrm>
        </p:grpSpPr>
        <p:sp>
          <p:nvSpPr>
            <p:cNvPr id="6476" name="Google Shape;6476;p71"/>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1"/>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1"/>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1"/>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1"/>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71"/>
          <p:cNvGrpSpPr/>
          <p:nvPr/>
        </p:nvGrpSpPr>
        <p:grpSpPr>
          <a:xfrm>
            <a:off x="3955048" y="2255969"/>
            <a:ext cx="353645" cy="355557"/>
            <a:chOff x="-33286325" y="3944800"/>
            <a:chExt cx="291450" cy="293025"/>
          </a:xfrm>
        </p:grpSpPr>
        <p:sp>
          <p:nvSpPr>
            <p:cNvPr id="6482" name="Google Shape;6482;p71"/>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1"/>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1"/>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1"/>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71"/>
          <p:cNvGrpSpPr/>
          <p:nvPr/>
        </p:nvGrpSpPr>
        <p:grpSpPr>
          <a:xfrm>
            <a:off x="2613445" y="2729129"/>
            <a:ext cx="353645" cy="356527"/>
            <a:chOff x="-31452725" y="3191825"/>
            <a:chExt cx="291450" cy="293825"/>
          </a:xfrm>
        </p:grpSpPr>
        <p:sp>
          <p:nvSpPr>
            <p:cNvPr id="6487" name="Google Shape;6487;p71"/>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1"/>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1"/>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1"/>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71"/>
          <p:cNvGrpSpPr/>
          <p:nvPr/>
        </p:nvGrpSpPr>
        <p:grpSpPr>
          <a:xfrm>
            <a:off x="2612975" y="3200744"/>
            <a:ext cx="354586" cy="354586"/>
            <a:chOff x="-31452725" y="3551775"/>
            <a:chExt cx="292225" cy="292225"/>
          </a:xfrm>
        </p:grpSpPr>
        <p:sp>
          <p:nvSpPr>
            <p:cNvPr id="6492" name="Google Shape;6492;p71"/>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1"/>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1"/>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1"/>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71"/>
          <p:cNvGrpSpPr/>
          <p:nvPr/>
        </p:nvGrpSpPr>
        <p:grpSpPr>
          <a:xfrm>
            <a:off x="2611534" y="3664729"/>
            <a:ext cx="357468" cy="356497"/>
            <a:chOff x="-31455100" y="3909350"/>
            <a:chExt cx="294600" cy="293800"/>
          </a:xfrm>
        </p:grpSpPr>
        <p:sp>
          <p:nvSpPr>
            <p:cNvPr id="6497" name="Google Shape;6497;p7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71"/>
          <p:cNvGrpSpPr/>
          <p:nvPr/>
        </p:nvGrpSpPr>
        <p:grpSpPr>
          <a:xfrm>
            <a:off x="3952719" y="3665684"/>
            <a:ext cx="353645" cy="354586"/>
            <a:chOff x="-30345325" y="3918800"/>
            <a:chExt cx="291450" cy="292225"/>
          </a:xfrm>
        </p:grpSpPr>
        <p:sp>
          <p:nvSpPr>
            <p:cNvPr id="6500" name="Google Shape;6500;p71"/>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1"/>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1"/>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1"/>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1"/>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71"/>
          <p:cNvGrpSpPr/>
          <p:nvPr/>
        </p:nvGrpSpPr>
        <p:grpSpPr>
          <a:xfrm>
            <a:off x="2172184" y="1821587"/>
            <a:ext cx="353645" cy="353645"/>
            <a:chOff x="-34763900" y="3561225"/>
            <a:chExt cx="291450" cy="291450"/>
          </a:xfrm>
        </p:grpSpPr>
        <p:sp>
          <p:nvSpPr>
            <p:cNvPr id="6506" name="Google Shape;6506;p71"/>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1"/>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1"/>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9" name="Google Shape;6509;p71"/>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0" name="Google Shape;6510;p71"/>
          <p:cNvGrpSpPr/>
          <p:nvPr/>
        </p:nvGrpSpPr>
        <p:grpSpPr>
          <a:xfrm>
            <a:off x="827081" y="2730099"/>
            <a:ext cx="354586" cy="354586"/>
            <a:chOff x="-32927950" y="3227275"/>
            <a:chExt cx="292225" cy="292225"/>
          </a:xfrm>
        </p:grpSpPr>
        <p:sp>
          <p:nvSpPr>
            <p:cNvPr id="6511" name="Google Shape;6511;p71"/>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1"/>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1"/>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1"/>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1"/>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71"/>
          <p:cNvGrpSpPr/>
          <p:nvPr/>
        </p:nvGrpSpPr>
        <p:grpSpPr>
          <a:xfrm>
            <a:off x="826596" y="3201213"/>
            <a:ext cx="355557" cy="353645"/>
            <a:chOff x="-32927950" y="3586425"/>
            <a:chExt cx="293025" cy="291450"/>
          </a:xfrm>
        </p:grpSpPr>
        <p:sp>
          <p:nvSpPr>
            <p:cNvPr id="6517" name="Google Shape;6517;p71"/>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1"/>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1"/>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1"/>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1"/>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71"/>
          <p:cNvGrpSpPr/>
          <p:nvPr/>
        </p:nvGrpSpPr>
        <p:grpSpPr>
          <a:xfrm>
            <a:off x="827081" y="3665198"/>
            <a:ext cx="354586" cy="355557"/>
            <a:chOff x="-32927950" y="3944800"/>
            <a:chExt cx="292225" cy="293025"/>
          </a:xfrm>
        </p:grpSpPr>
        <p:sp>
          <p:nvSpPr>
            <p:cNvPr id="6523" name="Google Shape;6523;p71"/>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1"/>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1"/>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1"/>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1"/>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1"/>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1"/>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1"/>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1"/>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71"/>
          <p:cNvGrpSpPr/>
          <p:nvPr/>
        </p:nvGrpSpPr>
        <p:grpSpPr>
          <a:xfrm>
            <a:off x="3055873" y="2730449"/>
            <a:ext cx="354586" cy="353888"/>
            <a:chOff x="-31094350" y="3194000"/>
            <a:chExt cx="292225" cy="291650"/>
          </a:xfrm>
        </p:grpSpPr>
        <p:sp>
          <p:nvSpPr>
            <p:cNvPr id="6533" name="Google Shape;6533;p71"/>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1"/>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1"/>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1"/>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1"/>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1"/>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1"/>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1"/>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71"/>
          <p:cNvGrpSpPr/>
          <p:nvPr/>
        </p:nvGrpSpPr>
        <p:grpSpPr>
          <a:xfrm>
            <a:off x="3056343" y="3200941"/>
            <a:ext cx="353645" cy="354191"/>
            <a:chOff x="-31093575" y="3552550"/>
            <a:chExt cx="291450" cy="291900"/>
          </a:xfrm>
        </p:grpSpPr>
        <p:sp>
          <p:nvSpPr>
            <p:cNvPr id="6542" name="Google Shape;6542;p71"/>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1"/>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1"/>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1"/>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71"/>
          <p:cNvGrpSpPr/>
          <p:nvPr/>
        </p:nvGrpSpPr>
        <p:grpSpPr>
          <a:xfrm>
            <a:off x="2182711" y="1380546"/>
            <a:ext cx="332593" cy="353645"/>
            <a:chOff x="-34755225" y="3202075"/>
            <a:chExt cx="274100" cy="291450"/>
          </a:xfrm>
        </p:grpSpPr>
        <p:sp>
          <p:nvSpPr>
            <p:cNvPr id="6547" name="Google Shape;6547;p71"/>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1"/>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1"/>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1"/>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1"/>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1"/>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1"/>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71"/>
          <p:cNvGrpSpPr/>
          <p:nvPr/>
        </p:nvGrpSpPr>
        <p:grpSpPr>
          <a:xfrm>
            <a:off x="3056343" y="3666169"/>
            <a:ext cx="353645" cy="353615"/>
            <a:chOff x="-31093575" y="3911725"/>
            <a:chExt cx="291450" cy="291425"/>
          </a:xfrm>
        </p:grpSpPr>
        <p:sp>
          <p:nvSpPr>
            <p:cNvPr id="6555" name="Google Shape;6555;p71"/>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1"/>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7" name="Google Shape;6557;p71"/>
          <p:cNvGrpSpPr/>
          <p:nvPr/>
        </p:nvGrpSpPr>
        <p:grpSpPr>
          <a:xfrm>
            <a:off x="2165773" y="4123136"/>
            <a:ext cx="356497" cy="354586"/>
            <a:chOff x="-29946000" y="3183175"/>
            <a:chExt cx="293800" cy="292225"/>
          </a:xfrm>
        </p:grpSpPr>
        <p:sp>
          <p:nvSpPr>
            <p:cNvPr id="6558" name="Google Shape;6558;p71"/>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1"/>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1"/>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1"/>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1"/>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1"/>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71"/>
          <p:cNvGrpSpPr/>
          <p:nvPr/>
        </p:nvGrpSpPr>
        <p:grpSpPr>
          <a:xfrm>
            <a:off x="2610305" y="1380289"/>
            <a:ext cx="358408" cy="354161"/>
            <a:chOff x="-34408675" y="3202075"/>
            <a:chExt cx="295375" cy="291875"/>
          </a:xfrm>
        </p:grpSpPr>
        <p:sp>
          <p:nvSpPr>
            <p:cNvPr id="6565" name="Google Shape;6565;p71"/>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1"/>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1"/>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1"/>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71"/>
          <p:cNvGrpSpPr/>
          <p:nvPr/>
        </p:nvGrpSpPr>
        <p:grpSpPr>
          <a:xfrm>
            <a:off x="2612216" y="1820283"/>
            <a:ext cx="354586" cy="356254"/>
            <a:chOff x="-34405525" y="3558075"/>
            <a:chExt cx="292225" cy="293600"/>
          </a:xfrm>
        </p:grpSpPr>
        <p:sp>
          <p:nvSpPr>
            <p:cNvPr id="6570" name="Google Shape;6570;p71"/>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1"/>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1"/>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71"/>
          <p:cNvGrpSpPr/>
          <p:nvPr/>
        </p:nvGrpSpPr>
        <p:grpSpPr>
          <a:xfrm>
            <a:off x="2611730" y="2256940"/>
            <a:ext cx="355557" cy="353615"/>
            <a:chOff x="-34406325" y="3919600"/>
            <a:chExt cx="293025" cy="291425"/>
          </a:xfrm>
        </p:grpSpPr>
        <p:sp>
          <p:nvSpPr>
            <p:cNvPr id="6574" name="Google Shape;6574;p71"/>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1"/>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1"/>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1"/>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1"/>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1"/>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1"/>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71"/>
          <p:cNvGrpSpPr/>
          <p:nvPr/>
        </p:nvGrpSpPr>
        <p:grpSpPr>
          <a:xfrm>
            <a:off x="1275628" y="2736303"/>
            <a:ext cx="353645" cy="342179"/>
            <a:chOff x="-32568800" y="3232000"/>
            <a:chExt cx="291450" cy="282000"/>
          </a:xfrm>
        </p:grpSpPr>
        <p:sp>
          <p:nvSpPr>
            <p:cNvPr id="6582" name="Google Shape;6582;p71"/>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1"/>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71"/>
          <p:cNvGrpSpPr/>
          <p:nvPr/>
        </p:nvGrpSpPr>
        <p:grpSpPr>
          <a:xfrm>
            <a:off x="1275158" y="3201213"/>
            <a:ext cx="354586" cy="353645"/>
            <a:chOff x="-32569575" y="3586425"/>
            <a:chExt cx="292225" cy="291450"/>
          </a:xfrm>
        </p:grpSpPr>
        <p:sp>
          <p:nvSpPr>
            <p:cNvPr id="6585" name="Google Shape;6585;p71"/>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1"/>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71"/>
          <p:cNvGrpSpPr/>
          <p:nvPr/>
        </p:nvGrpSpPr>
        <p:grpSpPr>
          <a:xfrm>
            <a:off x="1266073" y="3665805"/>
            <a:ext cx="372756" cy="354343"/>
            <a:chOff x="-32576675" y="3944600"/>
            <a:chExt cx="307200" cy="292025"/>
          </a:xfrm>
        </p:grpSpPr>
        <p:sp>
          <p:nvSpPr>
            <p:cNvPr id="6588" name="Google Shape;6588;p71"/>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1"/>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71"/>
          <p:cNvGrpSpPr/>
          <p:nvPr/>
        </p:nvGrpSpPr>
        <p:grpSpPr>
          <a:xfrm>
            <a:off x="3511040" y="2730100"/>
            <a:ext cx="354586" cy="354586"/>
            <a:chOff x="-30735200" y="3192625"/>
            <a:chExt cx="292225" cy="292225"/>
          </a:xfrm>
        </p:grpSpPr>
        <p:sp>
          <p:nvSpPr>
            <p:cNvPr id="6591" name="Google Shape;6591;p71"/>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1"/>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1"/>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1"/>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1"/>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1"/>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1"/>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71"/>
          <p:cNvGrpSpPr/>
          <p:nvPr/>
        </p:nvGrpSpPr>
        <p:grpSpPr>
          <a:xfrm>
            <a:off x="3511040" y="3201532"/>
            <a:ext cx="354586" cy="353008"/>
            <a:chOff x="-30735200" y="3552550"/>
            <a:chExt cx="292225" cy="290925"/>
          </a:xfrm>
        </p:grpSpPr>
        <p:sp>
          <p:nvSpPr>
            <p:cNvPr id="6599" name="Google Shape;6599;p71"/>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1"/>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71"/>
          <p:cNvGrpSpPr/>
          <p:nvPr/>
        </p:nvGrpSpPr>
        <p:grpSpPr>
          <a:xfrm>
            <a:off x="3511040" y="3666154"/>
            <a:ext cx="354586" cy="353645"/>
            <a:chOff x="-30735200" y="3910925"/>
            <a:chExt cx="292225" cy="291450"/>
          </a:xfrm>
        </p:grpSpPr>
        <p:sp>
          <p:nvSpPr>
            <p:cNvPr id="6602" name="Google Shape;6602;p71"/>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1"/>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4" name="Google Shape;6604;p71"/>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5" name="Google Shape;6605;p71"/>
          <p:cNvGrpSpPr/>
          <p:nvPr/>
        </p:nvGrpSpPr>
        <p:grpSpPr>
          <a:xfrm>
            <a:off x="4864547" y="1375808"/>
            <a:ext cx="358971" cy="359224"/>
            <a:chOff x="-57956275" y="3197925"/>
            <a:chExt cx="319000" cy="319225"/>
          </a:xfrm>
        </p:grpSpPr>
        <p:sp>
          <p:nvSpPr>
            <p:cNvPr id="6606" name="Google Shape;6606;p71"/>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1"/>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1"/>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1"/>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1"/>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1"/>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1"/>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71"/>
          <p:cNvGrpSpPr/>
          <p:nvPr/>
        </p:nvGrpSpPr>
        <p:grpSpPr>
          <a:xfrm>
            <a:off x="4886701" y="1832234"/>
            <a:ext cx="314662" cy="358971"/>
            <a:chOff x="-57940525" y="3590375"/>
            <a:chExt cx="279625" cy="319000"/>
          </a:xfrm>
        </p:grpSpPr>
        <p:sp>
          <p:nvSpPr>
            <p:cNvPr id="6614" name="Google Shape;6614;p71"/>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1"/>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1"/>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1"/>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1"/>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71"/>
          <p:cNvGrpSpPr/>
          <p:nvPr/>
        </p:nvGrpSpPr>
        <p:grpSpPr>
          <a:xfrm>
            <a:off x="4857582" y="2273605"/>
            <a:ext cx="358099" cy="358999"/>
            <a:chOff x="-57959425" y="3982600"/>
            <a:chExt cx="318225" cy="319025"/>
          </a:xfrm>
        </p:grpSpPr>
        <p:sp>
          <p:nvSpPr>
            <p:cNvPr id="6620" name="Google Shape;6620;p71"/>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1"/>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1"/>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1"/>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4" name="Google Shape;6624;p71"/>
          <p:cNvGrpSpPr/>
          <p:nvPr/>
        </p:nvGrpSpPr>
        <p:grpSpPr>
          <a:xfrm>
            <a:off x="7057749" y="1376934"/>
            <a:ext cx="357226" cy="357226"/>
            <a:chOff x="-55987225" y="3198925"/>
            <a:chExt cx="317450" cy="317450"/>
          </a:xfrm>
        </p:grpSpPr>
        <p:sp>
          <p:nvSpPr>
            <p:cNvPr id="6625" name="Google Shape;6625;p7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71"/>
          <p:cNvGrpSpPr/>
          <p:nvPr/>
        </p:nvGrpSpPr>
        <p:grpSpPr>
          <a:xfrm>
            <a:off x="7057749" y="1832965"/>
            <a:ext cx="357226" cy="357367"/>
            <a:chOff x="-55987225" y="3591025"/>
            <a:chExt cx="317450" cy="317575"/>
          </a:xfrm>
        </p:grpSpPr>
        <p:sp>
          <p:nvSpPr>
            <p:cNvPr id="6630" name="Google Shape;6630;p7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71"/>
          <p:cNvGrpSpPr/>
          <p:nvPr/>
        </p:nvGrpSpPr>
        <p:grpSpPr>
          <a:xfrm>
            <a:off x="7071665" y="2273605"/>
            <a:ext cx="358999" cy="358999"/>
            <a:chOff x="-55988800" y="3982600"/>
            <a:chExt cx="319025" cy="319025"/>
          </a:xfrm>
        </p:grpSpPr>
        <p:sp>
          <p:nvSpPr>
            <p:cNvPr id="6636" name="Google Shape;6636;p71"/>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1"/>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1"/>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1"/>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1"/>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71"/>
          <p:cNvGrpSpPr/>
          <p:nvPr/>
        </p:nvGrpSpPr>
        <p:grpSpPr>
          <a:xfrm>
            <a:off x="5730184" y="2731562"/>
            <a:ext cx="356326" cy="358971"/>
            <a:chOff x="-54026025" y="3192625"/>
            <a:chExt cx="316650" cy="319000"/>
          </a:xfrm>
        </p:grpSpPr>
        <p:sp>
          <p:nvSpPr>
            <p:cNvPr id="6642" name="Google Shape;6642;p7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71"/>
          <p:cNvGrpSpPr/>
          <p:nvPr/>
        </p:nvGrpSpPr>
        <p:grpSpPr>
          <a:xfrm>
            <a:off x="5750130" y="3202536"/>
            <a:ext cx="316434" cy="358099"/>
            <a:chOff x="-54007925" y="3584850"/>
            <a:chExt cx="281200" cy="318225"/>
          </a:xfrm>
        </p:grpSpPr>
        <p:sp>
          <p:nvSpPr>
            <p:cNvPr id="6651" name="Google Shape;6651;p71"/>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1"/>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1"/>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1"/>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1"/>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1"/>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7" name="Google Shape;6657;p71"/>
          <p:cNvGrpSpPr/>
          <p:nvPr/>
        </p:nvGrpSpPr>
        <p:grpSpPr>
          <a:xfrm>
            <a:off x="5750130" y="3664421"/>
            <a:ext cx="316434" cy="358914"/>
            <a:chOff x="-54007925" y="3975575"/>
            <a:chExt cx="281200" cy="318950"/>
          </a:xfrm>
        </p:grpSpPr>
        <p:sp>
          <p:nvSpPr>
            <p:cNvPr id="6658" name="Google Shape;6658;p71"/>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1"/>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1"/>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1"/>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71"/>
          <p:cNvGrpSpPr/>
          <p:nvPr/>
        </p:nvGrpSpPr>
        <p:grpSpPr>
          <a:xfrm>
            <a:off x="7984996" y="2748891"/>
            <a:ext cx="274770" cy="358492"/>
            <a:chOff x="-52005775" y="3208025"/>
            <a:chExt cx="244175" cy="318575"/>
          </a:xfrm>
        </p:grpSpPr>
        <p:sp>
          <p:nvSpPr>
            <p:cNvPr id="6663" name="Google Shape;6663;p71"/>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1"/>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1"/>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1"/>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1"/>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1"/>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1"/>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1"/>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1"/>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1"/>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1"/>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71"/>
          <p:cNvGrpSpPr/>
          <p:nvPr/>
        </p:nvGrpSpPr>
        <p:grpSpPr>
          <a:xfrm>
            <a:off x="5291462" y="1376934"/>
            <a:ext cx="358099" cy="358099"/>
            <a:chOff x="-57568775" y="3198925"/>
            <a:chExt cx="318225" cy="318225"/>
          </a:xfrm>
        </p:grpSpPr>
        <p:sp>
          <p:nvSpPr>
            <p:cNvPr id="6675" name="Google Shape;6675;p71"/>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1"/>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1"/>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1"/>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1"/>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1"/>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71"/>
          <p:cNvGrpSpPr/>
          <p:nvPr/>
        </p:nvGrpSpPr>
        <p:grpSpPr>
          <a:xfrm>
            <a:off x="5313181" y="1832234"/>
            <a:ext cx="314662" cy="358099"/>
            <a:chOff x="-57549075" y="3590375"/>
            <a:chExt cx="279625" cy="318225"/>
          </a:xfrm>
        </p:grpSpPr>
        <p:sp>
          <p:nvSpPr>
            <p:cNvPr id="6682" name="Google Shape;6682;p71"/>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1"/>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1"/>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1"/>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71"/>
          <p:cNvGrpSpPr/>
          <p:nvPr/>
        </p:nvGrpSpPr>
        <p:grpSpPr>
          <a:xfrm>
            <a:off x="5305378" y="2273605"/>
            <a:ext cx="359871" cy="359871"/>
            <a:chOff x="-57570350" y="3982600"/>
            <a:chExt cx="319800" cy="319800"/>
          </a:xfrm>
        </p:grpSpPr>
        <p:sp>
          <p:nvSpPr>
            <p:cNvPr id="6687" name="Google Shape;6687;p71"/>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1"/>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1"/>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1"/>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1" name="Google Shape;6691;p71"/>
          <p:cNvGrpSpPr/>
          <p:nvPr/>
        </p:nvGrpSpPr>
        <p:grpSpPr>
          <a:xfrm>
            <a:off x="7520416" y="1376033"/>
            <a:ext cx="314662" cy="358999"/>
            <a:chOff x="-55576850" y="3198125"/>
            <a:chExt cx="279625" cy="319025"/>
          </a:xfrm>
        </p:grpSpPr>
        <p:sp>
          <p:nvSpPr>
            <p:cNvPr id="6692" name="Google Shape;6692;p71"/>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1"/>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1"/>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1"/>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71"/>
          <p:cNvGrpSpPr/>
          <p:nvPr/>
        </p:nvGrpSpPr>
        <p:grpSpPr>
          <a:xfrm>
            <a:off x="7497812" y="1832009"/>
            <a:ext cx="359871" cy="358324"/>
            <a:chOff x="-55596550" y="3590175"/>
            <a:chExt cx="319800" cy="318425"/>
          </a:xfrm>
        </p:grpSpPr>
        <p:sp>
          <p:nvSpPr>
            <p:cNvPr id="6697" name="Google Shape;6697;p71"/>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1"/>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1"/>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1"/>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71"/>
          <p:cNvGrpSpPr/>
          <p:nvPr/>
        </p:nvGrpSpPr>
        <p:grpSpPr>
          <a:xfrm>
            <a:off x="7513049" y="2273351"/>
            <a:ext cx="358999" cy="359252"/>
            <a:chOff x="-55595775" y="3982375"/>
            <a:chExt cx="319025" cy="319250"/>
          </a:xfrm>
        </p:grpSpPr>
        <p:sp>
          <p:nvSpPr>
            <p:cNvPr id="6702" name="Google Shape;6702;p71"/>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1"/>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1"/>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1"/>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1"/>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1"/>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71"/>
          <p:cNvGrpSpPr/>
          <p:nvPr/>
        </p:nvGrpSpPr>
        <p:grpSpPr>
          <a:xfrm>
            <a:off x="6170232" y="2731562"/>
            <a:ext cx="358999" cy="358099"/>
            <a:chOff x="-53635375" y="3192625"/>
            <a:chExt cx="319025" cy="318225"/>
          </a:xfrm>
        </p:grpSpPr>
        <p:sp>
          <p:nvSpPr>
            <p:cNvPr id="6709" name="Google Shape;6709;p71"/>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1"/>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1"/>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71"/>
          <p:cNvGrpSpPr/>
          <p:nvPr/>
        </p:nvGrpSpPr>
        <p:grpSpPr>
          <a:xfrm>
            <a:off x="6192401" y="3202536"/>
            <a:ext cx="314662" cy="358999"/>
            <a:chOff x="-53615675" y="3584850"/>
            <a:chExt cx="279625" cy="319025"/>
          </a:xfrm>
        </p:grpSpPr>
        <p:sp>
          <p:nvSpPr>
            <p:cNvPr id="6713" name="Google Shape;6713;p71"/>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1"/>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1"/>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71"/>
          <p:cNvGrpSpPr/>
          <p:nvPr/>
        </p:nvGrpSpPr>
        <p:grpSpPr>
          <a:xfrm>
            <a:off x="6170246" y="3665461"/>
            <a:ext cx="358971" cy="357874"/>
            <a:chOff x="-53634575" y="3976500"/>
            <a:chExt cx="319000" cy="318025"/>
          </a:xfrm>
        </p:grpSpPr>
        <p:sp>
          <p:nvSpPr>
            <p:cNvPr id="6717" name="Google Shape;6717;p71"/>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1"/>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1"/>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1"/>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1"/>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1"/>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1"/>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1"/>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71"/>
          <p:cNvGrpSpPr/>
          <p:nvPr/>
        </p:nvGrpSpPr>
        <p:grpSpPr>
          <a:xfrm>
            <a:off x="7965050" y="3208415"/>
            <a:ext cx="314662" cy="358436"/>
            <a:chOff x="-52023900" y="3590075"/>
            <a:chExt cx="279625" cy="318525"/>
          </a:xfrm>
        </p:grpSpPr>
        <p:sp>
          <p:nvSpPr>
            <p:cNvPr id="6726" name="Google Shape;6726;p71"/>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1"/>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1"/>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1"/>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1"/>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1"/>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1"/>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71"/>
          <p:cNvGrpSpPr/>
          <p:nvPr/>
        </p:nvGrpSpPr>
        <p:grpSpPr>
          <a:xfrm>
            <a:off x="5728292" y="1376934"/>
            <a:ext cx="358971" cy="358971"/>
            <a:chOff x="-57173375" y="3198925"/>
            <a:chExt cx="319000" cy="319000"/>
          </a:xfrm>
        </p:grpSpPr>
        <p:sp>
          <p:nvSpPr>
            <p:cNvPr id="6734" name="Google Shape;6734;p71"/>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1"/>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1"/>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1"/>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71"/>
          <p:cNvGrpSpPr/>
          <p:nvPr/>
        </p:nvGrpSpPr>
        <p:grpSpPr>
          <a:xfrm>
            <a:off x="5729178" y="1854374"/>
            <a:ext cx="357198" cy="314690"/>
            <a:chOff x="-57176525" y="3610050"/>
            <a:chExt cx="317425" cy="279650"/>
          </a:xfrm>
        </p:grpSpPr>
        <p:sp>
          <p:nvSpPr>
            <p:cNvPr id="6739" name="Google Shape;6739;p71"/>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1"/>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1"/>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1"/>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1"/>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4" name="Google Shape;6744;p71"/>
          <p:cNvGrpSpPr/>
          <p:nvPr/>
        </p:nvGrpSpPr>
        <p:grpSpPr>
          <a:xfrm>
            <a:off x="7939633" y="1376934"/>
            <a:ext cx="358099" cy="356326"/>
            <a:chOff x="-55202750" y="3198925"/>
            <a:chExt cx="318225" cy="316650"/>
          </a:xfrm>
        </p:grpSpPr>
        <p:sp>
          <p:nvSpPr>
            <p:cNvPr id="6745" name="Google Shape;6745;p7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71"/>
          <p:cNvGrpSpPr/>
          <p:nvPr/>
        </p:nvGrpSpPr>
        <p:grpSpPr>
          <a:xfrm>
            <a:off x="7950267" y="1832234"/>
            <a:ext cx="336830" cy="358099"/>
            <a:chOff x="-55194875" y="3590375"/>
            <a:chExt cx="299325" cy="318225"/>
          </a:xfrm>
        </p:grpSpPr>
        <p:sp>
          <p:nvSpPr>
            <p:cNvPr id="6748" name="Google Shape;6748;p71"/>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1"/>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1"/>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1"/>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1"/>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71"/>
          <p:cNvGrpSpPr/>
          <p:nvPr/>
        </p:nvGrpSpPr>
        <p:grpSpPr>
          <a:xfrm>
            <a:off x="7954884" y="2274505"/>
            <a:ext cx="357198" cy="357198"/>
            <a:chOff x="-55203525" y="3983400"/>
            <a:chExt cx="317425" cy="317425"/>
          </a:xfrm>
        </p:grpSpPr>
        <p:sp>
          <p:nvSpPr>
            <p:cNvPr id="6754" name="Google Shape;6754;p71"/>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1"/>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1"/>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71"/>
          <p:cNvGrpSpPr/>
          <p:nvPr/>
        </p:nvGrpSpPr>
        <p:grpSpPr>
          <a:xfrm>
            <a:off x="6621365" y="2731562"/>
            <a:ext cx="335930" cy="358971"/>
            <a:chOff x="-53232900" y="3192625"/>
            <a:chExt cx="298525" cy="319000"/>
          </a:xfrm>
        </p:grpSpPr>
        <p:sp>
          <p:nvSpPr>
            <p:cNvPr id="6758" name="Google Shape;6758;p71"/>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1"/>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1"/>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1"/>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1"/>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1"/>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1"/>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1"/>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71"/>
          <p:cNvGrpSpPr/>
          <p:nvPr/>
        </p:nvGrpSpPr>
        <p:grpSpPr>
          <a:xfrm>
            <a:off x="6610731" y="3202536"/>
            <a:ext cx="357198" cy="356326"/>
            <a:chOff x="-53242350" y="3584850"/>
            <a:chExt cx="317425" cy="316650"/>
          </a:xfrm>
        </p:grpSpPr>
        <p:sp>
          <p:nvSpPr>
            <p:cNvPr id="6767" name="Google Shape;6767;p71"/>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1"/>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1"/>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1"/>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1"/>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71"/>
          <p:cNvGrpSpPr/>
          <p:nvPr/>
        </p:nvGrpSpPr>
        <p:grpSpPr>
          <a:xfrm>
            <a:off x="6631999" y="3665236"/>
            <a:ext cx="314662" cy="358999"/>
            <a:chOff x="-53224225" y="3976300"/>
            <a:chExt cx="279625" cy="319025"/>
          </a:xfrm>
        </p:grpSpPr>
        <p:sp>
          <p:nvSpPr>
            <p:cNvPr id="6773" name="Google Shape;6773;p71"/>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1"/>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1"/>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1"/>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1"/>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1"/>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1"/>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71"/>
          <p:cNvGrpSpPr/>
          <p:nvPr/>
        </p:nvGrpSpPr>
        <p:grpSpPr>
          <a:xfrm>
            <a:off x="7942896" y="3672917"/>
            <a:ext cx="358971" cy="358408"/>
            <a:chOff x="-52043575" y="3983125"/>
            <a:chExt cx="319000" cy="318500"/>
          </a:xfrm>
        </p:grpSpPr>
        <p:sp>
          <p:nvSpPr>
            <p:cNvPr id="6781" name="Google Shape;6781;p71"/>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1"/>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1"/>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1"/>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1"/>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1"/>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1"/>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1"/>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1"/>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71"/>
          <p:cNvGrpSpPr/>
          <p:nvPr/>
        </p:nvGrpSpPr>
        <p:grpSpPr>
          <a:xfrm>
            <a:off x="6196836" y="1376934"/>
            <a:ext cx="314662" cy="358971"/>
            <a:chOff x="-56766175" y="3198925"/>
            <a:chExt cx="279625" cy="319000"/>
          </a:xfrm>
        </p:grpSpPr>
        <p:sp>
          <p:nvSpPr>
            <p:cNvPr id="6791" name="Google Shape;6791;p7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71"/>
          <p:cNvGrpSpPr/>
          <p:nvPr/>
        </p:nvGrpSpPr>
        <p:grpSpPr>
          <a:xfrm>
            <a:off x="6195950" y="1832234"/>
            <a:ext cx="316434" cy="358099"/>
            <a:chOff x="-56766175" y="3590375"/>
            <a:chExt cx="281200" cy="318225"/>
          </a:xfrm>
        </p:grpSpPr>
        <p:sp>
          <p:nvSpPr>
            <p:cNvPr id="6799" name="Google Shape;6799;p71"/>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1"/>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1"/>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1"/>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71"/>
          <p:cNvGrpSpPr/>
          <p:nvPr/>
        </p:nvGrpSpPr>
        <p:grpSpPr>
          <a:xfrm>
            <a:off x="6232906" y="2273605"/>
            <a:ext cx="272126" cy="358099"/>
            <a:chOff x="-56747275" y="3982600"/>
            <a:chExt cx="241825" cy="318225"/>
          </a:xfrm>
        </p:grpSpPr>
        <p:sp>
          <p:nvSpPr>
            <p:cNvPr id="6804" name="Google Shape;6804;p71"/>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1"/>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1"/>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1"/>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1"/>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1"/>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1"/>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1" name="Google Shape;6811;p71"/>
          <p:cNvGrpSpPr/>
          <p:nvPr/>
        </p:nvGrpSpPr>
        <p:grpSpPr>
          <a:xfrm>
            <a:off x="4840657" y="3215842"/>
            <a:ext cx="358999" cy="342991"/>
            <a:chOff x="-54812875" y="3596675"/>
            <a:chExt cx="319025" cy="304800"/>
          </a:xfrm>
        </p:grpSpPr>
        <p:sp>
          <p:nvSpPr>
            <p:cNvPr id="6812" name="Google Shape;6812;p71"/>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1"/>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1"/>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1"/>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1"/>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1"/>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1"/>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9" name="Google Shape;6819;p71"/>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1"/>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1" name="Google Shape;6821;p71"/>
          <p:cNvGrpSpPr/>
          <p:nvPr/>
        </p:nvGrpSpPr>
        <p:grpSpPr>
          <a:xfrm>
            <a:off x="4862826" y="3672326"/>
            <a:ext cx="314662" cy="358099"/>
            <a:chOff x="-54793175" y="3982600"/>
            <a:chExt cx="279625" cy="318225"/>
          </a:xfrm>
        </p:grpSpPr>
        <p:sp>
          <p:nvSpPr>
            <p:cNvPr id="6822" name="Google Shape;6822;p71"/>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1"/>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1"/>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1"/>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1"/>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1"/>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1"/>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71"/>
          <p:cNvGrpSpPr/>
          <p:nvPr/>
        </p:nvGrpSpPr>
        <p:grpSpPr>
          <a:xfrm>
            <a:off x="7074284" y="2731562"/>
            <a:ext cx="314662" cy="358099"/>
            <a:chOff x="-52832000" y="3192625"/>
            <a:chExt cx="279625" cy="318225"/>
          </a:xfrm>
        </p:grpSpPr>
        <p:sp>
          <p:nvSpPr>
            <p:cNvPr id="6830" name="Google Shape;6830;p71"/>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1"/>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1"/>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1"/>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1"/>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1"/>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1"/>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1"/>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71"/>
          <p:cNvGrpSpPr/>
          <p:nvPr/>
        </p:nvGrpSpPr>
        <p:grpSpPr>
          <a:xfrm>
            <a:off x="5760817" y="2272929"/>
            <a:ext cx="323524" cy="358774"/>
            <a:chOff x="-57162350" y="3982000"/>
            <a:chExt cx="287500" cy="318825"/>
          </a:xfrm>
        </p:grpSpPr>
        <p:sp>
          <p:nvSpPr>
            <p:cNvPr id="6839" name="Google Shape;6839;p7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71"/>
          <p:cNvGrpSpPr/>
          <p:nvPr/>
        </p:nvGrpSpPr>
        <p:grpSpPr>
          <a:xfrm>
            <a:off x="7052130" y="3203436"/>
            <a:ext cx="358971" cy="357198"/>
            <a:chOff x="-52851675" y="3585650"/>
            <a:chExt cx="319000" cy="317425"/>
          </a:xfrm>
        </p:grpSpPr>
        <p:sp>
          <p:nvSpPr>
            <p:cNvPr id="6848" name="Google Shape;6848;p7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71"/>
          <p:cNvGrpSpPr/>
          <p:nvPr/>
        </p:nvGrpSpPr>
        <p:grpSpPr>
          <a:xfrm>
            <a:off x="7074284" y="3665236"/>
            <a:ext cx="314662" cy="358999"/>
            <a:chOff x="-52832000" y="3976300"/>
            <a:chExt cx="279625" cy="319025"/>
          </a:xfrm>
        </p:grpSpPr>
        <p:sp>
          <p:nvSpPr>
            <p:cNvPr id="6855" name="Google Shape;6855;p71"/>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1"/>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1"/>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1"/>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1"/>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71"/>
          <p:cNvGrpSpPr/>
          <p:nvPr/>
        </p:nvGrpSpPr>
        <p:grpSpPr>
          <a:xfrm>
            <a:off x="6191490" y="4119884"/>
            <a:ext cx="316434" cy="358099"/>
            <a:chOff x="-51633225" y="3198925"/>
            <a:chExt cx="281200" cy="318225"/>
          </a:xfrm>
        </p:grpSpPr>
        <p:sp>
          <p:nvSpPr>
            <p:cNvPr id="6861" name="Google Shape;6861;p71"/>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1"/>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1"/>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1"/>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1"/>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1"/>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1"/>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71"/>
          <p:cNvGrpSpPr/>
          <p:nvPr/>
        </p:nvGrpSpPr>
        <p:grpSpPr>
          <a:xfrm>
            <a:off x="6610314" y="1377806"/>
            <a:ext cx="365188" cy="357226"/>
            <a:chOff x="-56396775" y="3199700"/>
            <a:chExt cx="324525" cy="317450"/>
          </a:xfrm>
        </p:grpSpPr>
        <p:sp>
          <p:nvSpPr>
            <p:cNvPr id="6869" name="Google Shape;6869;p71"/>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1"/>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1"/>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1"/>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1"/>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1"/>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71"/>
          <p:cNvGrpSpPr/>
          <p:nvPr/>
        </p:nvGrpSpPr>
        <p:grpSpPr>
          <a:xfrm>
            <a:off x="6613408" y="1843740"/>
            <a:ext cx="358999" cy="335958"/>
            <a:chOff x="-56394425" y="3600600"/>
            <a:chExt cx="319025" cy="298550"/>
          </a:xfrm>
        </p:grpSpPr>
        <p:sp>
          <p:nvSpPr>
            <p:cNvPr id="6876" name="Google Shape;6876;p71"/>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1"/>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1"/>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71"/>
          <p:cNvGrpSpPr/>
          <p:nvPr/>
        </p:nvGrpSpPr>
        <p:grpSpPr>
          <a:xfrm>
            <a:off x="6644175" y="2274505"/>
            <a:ext cx="327068" cy="357198"/>
            <a:chOff x="-56379450" y="3983400"/>
            <a:chExt cx="290650" cy="317425"/>
          </a:xfrm>
        </p:grpSpPr>
        <p:sp>
          <p:nvSpPr>
            <p:cNvPr id="6880" name="Google Shape;6880;p71"/>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1"/>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1"/>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1"/>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1"/>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1"/>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1"/>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1"/>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71"/>
          <p:cNvGrpSpPr/>
          <p:nvPr/>
        </p:nvGrpSpPr>
        <p:grpSpPr>
          <a:xfrm>
            <a:off x="5307879" y="2738651"/>
            <a:ext cx="316434" cy="358971"/>
            <a:chOff x="-54401725" y="3198925"/>
            <a:chExt cx="281200" cy="319000"/>
          </a:xfrm>
        </p:grpSpPr>
        <p:sp>
          <p:nvSpPr>
            <p:cNvPr id="6889" name="Google Shape;6889;p71"/>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1"/>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1"/>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1"/>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1"/>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1"/>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1"/>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1"/>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1"/>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1"/>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1"/>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71"/>
          <p:cNvGrpSpPr/>
          <p:nvPr/>
        </p:nvGrpSpPr>
        <p:grpSpPr>
          <a:xfrm>
            <a:off x="5308766" y="3208753"/>
            <a:ext cx="314662" cy="358099"/>
            <a:chOff x="-54401725" y="3590375"/>
            <a:chExt cx="279625" cy="318225"/>
          </a:xfrm>
        </p:grpSpPr>
        <p:sp>
          <p:nvSpPr>
            <p:cNvPr id="6901" name="Google Shape;6901;p71"/>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1"/>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1"/>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1"/>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1"/>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1"/>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71"/>
          <p:cNvGrpSpPr/>
          <p:nvPr/>
        </p:nvGrpSpPr>
        <p:grpSpPr>
          <a:xfrm>
            <a:off x="5306557" y="3672326"/>
            <a:ext cx="319079" cy="358099"/>
            <a:chOff x="-54403300" y="3982600"/>
            <a:chExt cx="283550" cy="318225"/>
          </a:xfrm>
        </p:grpSpPr>
        <p:sp>
          <p:nvSpPr>
            <p:cNvPr id="6908" name="Google Shape;6908;p71"/>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1"/>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1"/>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1"/>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1"/>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71"/>
          <p:cNvGrpSpPr/>
          <p:nvPr/>
        </p:nvGrpSpPr>
        <p:grpSpPr>
          <a:xfrm>
            <a:off x="7493951" y="2733559"/>
            <a:ext cx="356298" cy="356973"/>
            <a:chOff x="-52458650" y="3194400"/>
            <a:chExt cx="316625" cy="317225"/>
          </a:xfrm>
        </p:grpSpPr>
        <p:sp>
          <p:nvSpPr>
            <p:cNvPr id="6914" name="Google Shape;6914;p71"/>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1"/>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1"/>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1"/>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1"/>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1"/>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1"/>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1"/>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71"/>
          <p:cNvGrpSpPr/>
          <p:nvPr/>
        </p:nvGrpSpPr>
        <p:grpSpPr>
          <a:xfrm>
            <a:off x="4862826" y="2738651"/>
            <a:ext cx="314662" cy="358971"/>
            <a:chOff x="-54793175" y="3198925"/>
            <a:chExt cx="279625" cy="319000"/>
          </a:xfrm>
        </p:grpSpPr>
        <p:sp>
          <p:nvSpPr>
            <p:cNvPr id="6923" name="Google Shape;6923;p71"/>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1"/>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1"/>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1"/>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1"/>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1"/>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1"/>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71"/>
          <p:cNvGrpSpPr/>
          <p:nvPr/>
        </p:nvGrpSpPr>
        <p:grpSpPr>
          <a:xfrm>
            <a:off x="7503249" y="3202536"/>
            <a:ext cx="337703" cy="357845"/>
            <a:chOff x="-52450000" y="3584850"/>
            <a:chExt cx="300100" cy="318000"/>
          </a:xfrm>
        </p:grpSpPr>
        <p:sp>
          <p:nvSpPr>
            <p:cNvPr id="6931" name="Google Shape;6931;p71"/>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1"/>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1"/>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1"/>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1"/>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1"/>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1"/>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71"/>
          <p:cNvGrpSpPr/>
          <p:nvPr/>
        </p:nvGrpSpPr>
        <p:grpSpPr>
          <a:xfrm>
            <a:off x="7514769" y="3667009"/>
            <a:ext cx="314662" cy="357226"/>
            <a:chOff x="-52440550" y="3977875"/>
            <a:chExt cx="279625" cy="317450"/>
          </a:xfrm>
        </p:grpSpPr>
        <p:sp>
          <p:nvSpPr>
            <p:cNvPr id="6939" name="Google Shape;6939;p71"/>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1"/>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1"/>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1"/>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1"/>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1"/>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1"/>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1"/>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71"/>
          <p:cNvGrpSpPr/>
          <p:nvPr/>
        </p:nvGrpSpPr>
        <p:grpSpPr>
          <a:xfrm>
            <a:off x="6626703" y="4123215"/>
            <a:ext cx="314662" cy="358999"/>
            <a:chOff x="-51623775" y="3584850"/>
            <a:chExt cx="279625" cy="319025"/>
          </a:xfrm>
        </p:grpSpPr>
        <p:sp>
          <p:nvSpPr>
            <p:cNvPr id="6948" name="Google Shape;6948;p71"/>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1"/>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1"/>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1"/>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1"/>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1"/>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1"/>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1"/>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1"/>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7" name="Google Shape;6957;p71"/>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958" name="Google Shape;6958;p71"/>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62" name="Shape 6962"/>
        <p:cNvGrpSpPr/>
        <p:nvPr/>
      </p:nvGrpSpPr>
      <p:grpSpPr>
        <a:xfrm>
          <a:off x="0" y="0"/>
          <a:ext cx="0" cy="0"/>
          <a:chOff x="0" y="0"/>
          <a:chExt cx="0" cy="0"/>
        </a:xfrm>
      </p:grpSpPr>
      <p:grpSp>
        <p:nvGrpSpPr>
          <p:cNvPr id="6963" name="Google Shape;6963;p72"/>
          <p:cNvGrpSpPr/>
          <p:nvPr/>
        </p:nvGrpSpPr>
        <p:grpSpPr>
          <a:xfrm>
            <a:off x="866775" y="1386849"/>
            <a:ext cx="276003" cy="357300"/>
            <a:chOff x="-50469125" y="3183175"/>
            <a:chExt cx="233150" cy="301825"/>
          </a:xfrm>
        </p:grpSpPr>
        <p:sp>
          <p:nvSpPr>
            <p:cNvPr id="6964" name="Google Shape;6964;p72"/>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2"/>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2"/>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72"/>
          <p:cNvGrpSpPr/>
          <p:nvPr/>
        </p:nvGrpSpPr>
        <p:grpSpPr>
          <a:xfrm>
            <a:off x="826674" y="1822251"/>
            <a:ext cx="356205" cy="355288"/>
            <a:chOff x="-50504575" y="3550975"/>
            <a:chExt cx="300900" cy="300125"/>
          </a:xfrm>
        </p:grpSpPr>
        <p:sp>
          <p:nvSpPr>
            <p:cNvPr id="6968" name="Google Shape;6968;p72"/>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2"/>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2"/>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2"/>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72"/>
          <p:cNvGrpSpPr/>
          <p:nvPr/>
        </p:nvGrpSpPr>
        <p:grpSpPr>
          <a:xfrm>
            <a:off x="826674" y="2260493"/>
            <a:ext cx="356205" cy="354341"/>
            <a:chOff x="-50503000" y="3921175"/>
            <a:chExt cx="300900" cy="299325"/>
          </a:xfrm>
        </p:grpSpPr>
        <p:sp>
          <p:nvSpPr>
            <p:cNvPr id="6973" name="Google Shape;6973;p72"/>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2"/>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2"/>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2"/>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2"/>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72"/>
          <p:cNvGrpSpPr/>
          <p:nvPr/>
        </p:nvGrpSpPr>
        <p:grpSpPr>
          <a:xfrm>
            <a:off x="3030727" y="1406411"/>
            <a:ext cx="355258" cy="356205"/>
            <a:chOff x="-48630025" y="3199700"/>
            <a:chExt cx="300100" cy="300900"/>
          </a:xfrm>
        </p:grpSpPr>
        <p:sp>
          <p:nvSpPr>
            <p:cNvPr id="6979" name="Google Shape;6979;p72"/>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2"/>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2"/>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72"/>
          <p:cNvGrpSpPr/>
          <p:nvPr/>
        </p:nvGrpSpPr>
        <p:grpSpPr>
          <a:xfrm>
            <a:off x="3030727" y="1843707"/>
            <a:ext cx="355258" cy="355258"/>
            <a:chOff x="-48630025" y="3569100"/>
            <a:chExt cx="300100" cy="300100"/>
          </a:xfrm>
        </p:grpSpPr>
        <p:sp>
          <p:nvSpPr>
            <p:cNvPr id="6983" name="Google Shape;6983;p72"/>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2"/>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2"/>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2"/>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2"/>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2"/>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2"/>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2"/>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2"/>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2"/>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72"/>
          <p:cNvGrpSpPr/>
          <p:nvPr/>
        </p:nvGrpSpPr>
        <p:grpSpPr>
          <a:xfrm>
            <a:off x="3031201" y="2281003"/>
            <a:ext cx="354311" cy="353394"/>
            <a:chOff x="-48629225" y="3938500"/>
            <a:chExt cx="299300" cy="298525"/>
          </a:xfrm>
        </p:grpSpPr>
        <p:sp>
          <p:nvSpPr>
            <p:cNvPr id="6994" name="Google Shape;6994;p72"/>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2"/>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2"/>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2"/>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72"/>
          <p:cNvGrpSpPr/>
          <p:nvPr/>
        </p:nvGrpSpPr>
        <p:grpSpPr>
          <a:xfrm>
            <a:off x="1766604" y="2752344"/>
            <a:ext cx="311458" cy="354341"/>
            <a:chOff x="-46762575" y="3200500"/>
            <a:chExt cx="263100" cy="299325"/>
          </a:xfrm>
        </p:grpSpPr>
        <p:sp>
          <p:nvSpPr>
            <p:cNvPr id="6999" name="Google Shape;6999;p72"/>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2"/>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2"/>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2"/>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2"/>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72"/>
          <p:cNvGrpSpPr/>
          <p:nvPr/>
        </p:nvGrpSpPr>
        <p:grpSpPr>
          <a:xfrm>
            <a:off x="1744689" y="3211066"/>
            <a:ext cx="355288" cy="312375"/>
            <a:chOff x="-46779900" y="3588000"/>
            <a:chExt cx="300125" cy="263875"/>
          </a:xfrm>
        </p:grpSpPr>
        <p:sp>
          <p:nvSpPr>
            <p:cNvPr id="7005" name="Google Shape;7005;p72"/>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2"/>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2"/>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2"/>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72"/>
          <p:cNvGrpSpPr/>
          <p:nvPr/>
        </p:nvGrpSpPr>
        <p:grpSpPr>
          <a:xfrm>
            <a:off x="1745162" y="3625988"/>
            <a:ext cx="354341" cy="353394"/>
            <a:chOff x="-46779100" y="3938500"/>
            <a:chExt cx="299325" cy="298525"/>
          </a:xfrm>
        </p:grpSpPr>
        <p:sp>
          <p:nvSpPr>
            <p:cNvPr id="7010" name="Google Shape;7010;p7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72"/>
          <p:cNvGrpSpPr/>
          <p:nvPr/>
        </p:nvGrpSpPr>
        <p:grpSpPr>
          <a:xfrm>
            <a:off x="3952900" y="2758855"/>
            <a:ext cx="355258" cy="355288"/>
            <a:chOff x="-44924250" y="3206000"/>
            <a:chExt cx="300100" cy="300125"/>
          </a:xfrm>
        </p:grpSpPr>
        <p:sp>
          <p:nvSpPr>
            <p:cNvPr id="7013" name="Google Shape;7013;p72"/>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2"/>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2"/>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2"/>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2"/>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72"/>
          <p:cNvGrpSpPr/>
          <p:nvPr/>
        </p:nvGrpSpPr>
        <p:grpSpPr>
          <a:xfrm>
            <a:off x="1267386" y="1386849"/>
            <a:ext cx="355258" cy="355258"/>
            <a:chOff x="-50134375" y="3183175"/>
            <a:chExt cx="300100" cy="300100"/>
          </a:xfrm>
        </p:grpSpPr>
        <p:sp>
          <p:nvSpPr>
            <p:cNvPr id="7019" name="Google Shape;7019;p72"/>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2"/>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2"/>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2"/>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2"/>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2"/>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2"/>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2"/>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2"/>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2"/>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72"/>
          <p:cNvGrpSpPr/>
          <p:nvPr/>
        </p:nvGrpSpPr>
        <p:grpSpPr>
          <a:xfrm>
            <a:off x="1267386" y="1822251"/>
            <a:ext cx="355258" cy="355288"/>
            <a:chOff x="-50134375" y="3550975"/>
            <a:chExt cx="300100" cy="300125"/>
          </a:xfrm>
        </p:grpSpPr>
        <p:sp>
          <p:nvSpPr>
            <p:cNvPr id="7030" name="Google Shape;7030;p72"/>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2"/>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72"/>
          <p:cNvGrpSpPr/>
          <p:nvPr/>
        </p:nvGrpSpPr>
        <p:grpSpPr>
          <a:xfrm>
            <a:off x="1267386" y="2259783"/>
            <a:ext cx="355258" cy="355051"/>
            <a:chOff x="-50134375" y="3920575"/>
            <a:chExt cx="300100" cy="299925"/>
          </a:xfrm>
        </p:grpSpPr>
        <p:sp>
          <p:nvSpPr>
            <p:cNvPr id="7033" name="Google Shape;7033;p72"/>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2"/>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2"/>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72"/>
          <p:cNvGrpSpPr/>
          <p:nvPr/>
        </p:nvGrpSpPr>
        <p:grpSpPr>
          <a:xfrm>
            <a:off x="3478110" y="1407358"/>
            <a:ext cx="357123" cy="355258"/>
            <a:chOff x="-48262200" y="3200500"/>
            <a:chExt cx="301675" cy="300100"/>
          </a:xfrm>
        </p:grpSpPr>
        <p:sp>
          <p:nvSpPr>
            <p:cNvPr id="7037" name="Google Shape;7037;p72"/>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2"/>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2"/>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2"/>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2"/>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2"/>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2"/>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2"/>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2"/>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72"/>
          <p:cNvGrpSpPr/>
          <p:nvPr/>
        </p:nvGrpSpPr>
        <p:grpSpPr>
          <a:xfrm>
            <a:off x="3507483" y="1844447"/>
            <a:ext cx="298377" cy="354519"/>
            <a:chOff x="-48233050" y="3569725"/>
            <a:chExt cx="252050" cy="299475"/>
          </a:xfrm>
        </p:grpSpPr>
        <p:sp>
          <p:nvSpPr>
            <p:cNvPr id="7047" name="Google Shape;7047;p72"/>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2"/>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2"/>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72"/>
          <p:cNvGrpSpPr/>
          <p:nvPr/>
        </p:nvGrpSpPr>
        <p:grpSpPr>
          <a:xfrm>
            <a:off x="3531248" y="2278191"/>
            <a:ext cx="250847" cy="358070"/>
            <a:chOff x="-48216525" y="3936125"/>
            <a:chExt cx="211900" cy="302475"/>
          </a:xfrm>
        </p:grpSpPr>
        <p:sp>
          <p:nvSpPr>
            <p:cNvPr id="7051" name="Google Shape;7051;p72"/>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2"/>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2"/>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2"/>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72"/>
          <p:cNvGrpSpPr/>
          <p:nvPr/>
        </p:nvGrpSpPr>
        <p:grpSpPr>
          <a:xfrm>
            <a:off x="2186966" y="2753261"/>
            <a:ext cx="355258" cy="355288"/>
            <a:chOff x="-46410500" y="3201275"/>
            <a:chExt cx="300100" cy="300125"/>
          </a:xfrm>
        </p:grpSpPr>
        <p:sp>
          <p:nvSpPr>
            <p:cNvPr id="7056" name="Google Shape;7056;p72"/>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2"/>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2"/>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2"/>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2"/>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72"/>
          <p:cNvGrpSpPr/>
          <p:nvPr/>
        </p:nvGrpSpPr>
        <p:grpSpPr>
          <a:xfrm>
            <a:off x="2186966" y="3188692"/>
            <a:ext cx="355258" cy="356205"/>
            <a:chOff x="-46409700" y="3569100"/>
            <a:chExt cx="300100" cy="300900"/>
          </a:xfrm>
        </p:grpSpPr>
        <p:sp>
          <p:nvSpPr>
            <p:cNvPr id="7062" name="Google Shape;7062;p72"/>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2"/>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2"/>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2"/>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2"/>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72"/>
          <p:cNvGrpSpPr/>
          <p:nvPr/>
        </p:nvGrpSpPr>
        <p:grpSpPr>
          <a:xfrm>
            <a:off x="2174847" y="3624124"/>
            <a:ext cx="379497" cy="358070"/>
            <a:chOff x="-46422300" y="3936925"/>
            <a:chExt cx="320575" cy="302475"/>
          </a:xfrm>
        </p:grpSpPr>
        <p:sp>
          <p:nvSpPr>
            <p:cNvPr id="7068" name="Google Shape;7068;p72"/>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2"/>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72"/>
          <p:cNvGrpSpPr/>
          <p:nvPr/>
        </p:nvGrpSpPr>
        <p:grpSpPr>
          <a:xfrm>
            <a:off x="3952426" y="3178452"/>
            <a:ext cx="356205" cy="355258"/>
            <a:chOff x="-44914800" y="3560450"/>
            <a:chExt cx="300900" cy="300100"/>
          </a:xfrm>
        </p:grpSpPr>
        <p:sp>
          <p:nvSpPr>
            <p:cNvPr id="7071" name="Google Shape;7071;p72"/>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2"/>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2"/>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2"/>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2"/>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72"/>
          <p:cNvGrpSpPr/>
          <p:nvPr/>
        </p:nvGrpSpPr>
        <p:grpSpPr>
          <a:xfrm>
            <a:off x="1707478" y="1387086"/>
            <a:ext cx="354311" cy="354104"/>
            <a:chOff x="-49764975" y="3183375"/>
            <a:chExt cx="299300" cy="299125"/>
          </a:xfrm>
        </p:grpSpPr>
        <p:sp>
          <p:nvSpPr>
            <p:cNvPr id="7077" name="Google Shape;7077;p72"/>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2"/>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2"/>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2"/>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2"/>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2"/>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2"/>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2"/>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2"/>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72"/>
          <p:cNvGrpSpPr/>
          <p:nvPr/>
        </p:nvGrpSpPr>
        <p:grpSpPr>
          <a:xfrm>
            <a:off x="1707478" y="1822547"/>
            <a:ext cx="354311" cy="355909"/>
            <a:chOff x="-49764975" y="3551225"/>
            <a:chExt cx="299300" cy="300650"/>
          </a:xfrm>
        </p:grpSpPr>
        <p:sp>
          <p:nvSpPr>
            <p:cNvPr id="7087" name="Google Shape;7087;p72"/>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2"/>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2"/>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2"/>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2"/>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2"/>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2"/>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2"/>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2"/>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2"/>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2"/>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72"/>
          <p:cNvGrpSpPr/>
          <p:nvPr/>
        </p:nvGrpSpPr>
        <p:grpSpPr>
          <a:xfrm>
            <a:off x="1705140" y="2259310"/>
            <a:ext cx="358987" cy="355525"/>
            <a:chOff x="-49766550" y="3920175"/>
            <a:chExt cx="303250" cy="300325"/>
          </a:xfrm>
        </p:grpSpPr>
        <p:sp>
          <p:nvSpPr>
            <p:cNvPr id="7099" name="Google Shape;7099;p72"/>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2"/>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2"/>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2"/>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72"/>
          <p:cNvGrpSpPr/>
          <p:nvPr/>
        </p:nvGrpSpPr>
        <p:grpSpPr>
          <a:xfrm>
            <a:off x="3920671" y="1407358"/>
            <a:ext cx="357123" cy="354341"/>
            <a:chOff x="-47892800" y="3200500"/>
            <a:chExt cx="301675" cy="299325"/>
          </a:xfrm>
        </p:grpSpPr>
        <p:sp>
          <p:nvSpPr>
            <p:cNvPr id="7104" name="Google Shape;7104;p72"/>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2"/>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2"/>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2"/>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2"/>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2"/>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72"/>
          <p:cNvGrpSpPr/>
          <p:nvPr/>
        </p:nvGrpSpPr>
        <p:grpSpPr>
          <a:xfrm>
            <a:off x="3984537" y="1843707"/>
            <a:ext cx="229391" cy="355258"/>
            <a:chOff x="-47839250" y="3569100"/>
            <a:chExt cx="193775" cy="300100"/>
          </a:xfrm>
        </p:grpSpPr>
        <p:sp>
          <p:nvSpPr>
            <p:cNvPr id="7111" name="Google Shape;7111;p72"/>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2"/>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2"/>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2"/>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2"/>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2"/>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72"/>
          <p:cNvGrpSpPr/>
          <p:nvPr/>
        </p:nvGrpSpPr>
        <p:grpSpPr>
          <a:xfrm>
            <a:off x="3921603" y="2280056"/>
            <a:ext cx="355258" cy="356205"/>
            <a:chOff x="-47892800" y="3937700"/>
            <a:chExt cx="300100" cy="300900"/>
          </a:xfrm>
        </p:grpSpPr>
        <p:sp>
          <p:nvSpPr>
            <p:cNvPr id="7118" name="Google Shape;7118;p72"/>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2"/>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2"/>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2"/>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2"/>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2"/>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2"/>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2"/>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72"/>
          <p:cNvGrpSpPr/>
          <p:nvPr/>
        </p:nvGrpSpPr>
        <p:grpSpPr>
          <a:xfrm>
            <a:off x="2626898" y="2773770"/>
            <a:ext cx="355258" cy="311458"/>
            <a:chOff x="-46042675" y="3218600"/>
            <a:chExt cx="300100" cy="263100"/>
          </a:xfrm>
        </p:grpSpPr>
        <p:sp>
          <p:nvSpPr>
            <p:cNvPr id="7127" name="Google Shape;7127;p72"/>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2"/>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2"/>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2"/>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2"/>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2"/>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72"/>
          <p:cNvGrpSpPr/>
          <p:nvPr/>
        </p:nvGrpSpPr>
        <p:grpSpPr>
          <a:xfrm>
            <a:off x="2626898" y="3188219"/>
            <a:ext cx="355258" cy="323118"/>
            <a:chOff x="-46042675" y="3568700"/>
            <a:chExt cx="300100" cy="272950"/>
          </a:xfrm>
        </p:grpSpPr>
        <p:sp>
          <p:nvSpPr>
            <p:cNvPr id="7134" name="Google Shape;7134;p72"/>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2"/>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2"/>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2"/>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72"/>
          <p:cNvGrpSpPr/>
          <p:nvPr/>
        </p:nvGrpSpPr>
        <p:grpSpPr>
          <a:xfrm>
            <a:off x="2668849" y="3625189"/>
            <a:ext cx="271357" cy="356057"/>
            <a:chOff x="-46007225" y="3937825"/>
            <a:chExt cx="229225" cy="300775"/>
          </a:xfrm>
        </p:grpSpPr>
        <p:sp>
          <p:nvSpPr>
            <p:cNvPr id="7139" name="Google Shape;7139;p72"/>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2"/>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2"/>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2"/>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2"/>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2"/>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2"/>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2"/>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2"/>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2"/>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72"/>
          <p:cNvGrpSpPr/>
          <p:nvPr/>
        </p:nvGrpSpPr>
        <p:grpSpPr>
          <a:xfrm>
            <a:off x="3974341" y="3615275"/>
            <a:ext cx="312375" cy="357596"/>
            <a:chOff x="-44895900" y="3929450"/>
            <a:chExt cx="263875" cy="302075"/>
          </a:xfrm>
        </p:grpSpPr>
        <p:sp>
          <p:nvSpPr>
            <p:cNvPr id="7150" name="Google Shape;7150;p72"/>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2"/>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2"/>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2"/>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2"/>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2"/>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72"/>
          <p:cNvGrpSpPr/>
          <p:nvPr/>
        </p:nvGrpSpPr>
        <p:grpSpPr>
          <a:xfrm>
            <a:off x="2148160" y="1398036"/>
            <a:ext cx="356205" cy="332885"/>
            <a:chOff x="-49397175" y="3192625"/>
            <a:chExt cx="300900" cy="281200"/>
          </a:xfrm>
        </p:grpSpPr>
        <p:sp>
          <p:nvSpPr>
            <p:cNvPr id="7157" name="Google Shape;7157;p72"/>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2"/>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2"/>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2"/>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2"/>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2"/>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2"/>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72"/>
          <p:cNvGrpSpPr/>
          <p:nvPr/>
        </p:nvGrpSpPr>
        <p:grpSpPr>
          <a:xfrm>
            <a:off x="2174263" y="1822251"/>
            <a:ext cx="304000" cy="356205"/>
            <a:chOff x="-49375900" y="3550975"/>
            <a:chExt cx="256800" cy="300900"/>
          </a:xfrm>
        </p:grpSpPr>
        <p:sp>
          <p:nvSpPr>
            <p:cNvPr id="7165" name="Google Shape;7165;p72"/>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2"/>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2"/>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2"/>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2"/>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2"/>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2"/>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2"/>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2"/>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2"/>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2"/>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72"/>
          <p:cNvGrpSpPr/>
          <p:nvPr/>
        </p:nvGrpSpPr>
        <p:grpSpPr>
          <a:xfrm>
            <a:off x="2169616" y="2259546"/>
            <a:ext cx="313293" cy="356205"/>
            <a:chOff x="-49378250" y="3920375"/>
            <a:chExt cx="264650" cy="300900"/>
          </a:xfrm>
        </p:grpSpPr>
        <p:sp>
          <p:nvSpPr>
            <p:cNvPr id="7177" name="Google Shape;7177;p72"/>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2"/>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2"/>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2"/>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2"/>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2"/>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2"/>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72"/>
          <p:cNvGrpSpPr/>
          <p:nvPr/>
        </p:nvGrpSpPr>
        <p:grpSpPr>
          <a:xfrm>
            <a:off x="888604" y="2752344"/>
            <a:ext cx="312375" cy="357123"/>
            <a:chOff x="-47505300" y="3200500"/>
            <a:chExt cx="263875" cy="301675"/>
          </a:xfrm>
        </p:grpSpPr>
        <p:sp>
          <p:nvSpPr>
            <p:cNvPr id="7185" name="Google Shape;7185;p72"/>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2"/>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2"/>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2"/>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2"/>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2"/>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2"/>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2"/>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2"/>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2"/>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2"/>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2"/>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2"/>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72"/>
          <p:cNvGrpSpPr/>
          <p:nvPr/>
        </p:nvGrpSpPr>
        <p:grpSpPr>
          <a:xfrm>
            <a:off x="866704" y="3188692"/>
            <a:ext cx="356176" cy="355051"/>
            <a:chOff x="-47524975" y="3569100"/>
            <a:chExt cx="300875" cy="299925"/>
          </a:xfrm>
        </p:grpSpPr>
        <p:sp>
          <p:nvSpPr>
            <p:cNvPr id="7199" name="Google Shape;7199;p72"/>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2"/>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2"/>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2"/>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2"/>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72"/>
          <p:cNvGrpSpPr/>
          <p:nvPr/>
        </p:nvGrpSpPr>
        <p:grpSpPr>
          <a:xfrm>
            <a:off x="867162" y="3667954"/>
            <a:ext cx="355258" cy="270410"/>
            <a:chOff x="-47523400" y="3973950"/>
            <a:chExt cx="300100" cy="228425"/>
          </a:xfrm>
        </p:grpSpPr>
        <p:sp>
          <p:nvSpPr>
            <p:cNvPr id="7205" name="Google Shape;7205;p72"/>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2"/>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2"/>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2"/>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2"/>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72"/>
          <p:cNvGrpSpPr/>
          <p:nvPr/>
        </p:nvGrpSpPr>
        <p:grpSpPr>
          <a:xfrm>
            <a:off x="3072283" y="2750953"/>
            <a:ext cx="354341" cy="357596"/>
            <a:chOff x="-45673275" y="3199325"/>
            <a:chExt cx="299325" cy="302075"/>
          </a:xfrm>
        </p:grpSpPr>
        <p:sp>
          <p:nvSpPr>
            <p:cNvPr id="7211" name="Google Shape;7211;p72"/>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2"/>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2"/>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72"/>
          <p:cNvGrpSpPr/>
          <p:nvPr/>
        </p:nvGrpSpPr>
        <p:grpSpPr>
          <a:xfrm>
            <a:off x="3071351" y="3209202"/>
            <a:ext cx="356205" cy="314240"/>
            <a:chOff x="-45674075" y="3586425"/>
            <a:chExt cx="300900" cy="265450"/>
          </a:xfrm>
        </p:grpSpPr>
        <p:sp>
          <p:nvSpPr>
            <p:cNvPr id="7215" name="Google Shape;7215;p7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72"/>
          <p:cNvGrpSpPr/>
          <p:nvPr/>
        </p:nvGrpSpPr>
        <p:grpSpPr>
          <a:xfrm>
            <a:off x="3072283" y="3625041"/>
            <a:ext cx="354341" cy="356205"/>
            <a:chOff x="-45673275" y="3937700"/>
            <a:chExt cx="299325" cy="300900"/>
          </a:xfrm>
        </p:grpSpPr>
        <p:sp>
          <p:nvSpPr>
            <p:cNvPr id="7218" name="Google Shape;7218;p72"/>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2"/>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2"/>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2"/>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2"/>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2"/>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72"/>
          <p:cNvGrpSpPr/>
          <p:nvPr/>
        </p:nvGrpSpPr>
        <p:grpSpPr>
          <a:xfrm>
            <a:off x="2186449" y="4117825"/>
            <a:ext cx="356205" cy="356205"/>
            <a:chOff x="-44512325" y="3176075"/>
            <a:chExt cx="300900" cy="300900"/>
          </a:xfrm>
        </p:grpSpPr>
        <p:sp>
          <p:nvSpPr>
            <p:cNvPr id="7225" name="Google Shape;7225;p72"/>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2"/>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2"/>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72"/>
          <p:cNvGrpSpPr/>
          <p:nvPr/>
        </p:nvGrpSpPr>
        <p:grpSpPr>
          <a:xfrm>
            <a:off x="2589789" y="1386849"/>
            <a:ext cx="354341" cy="354341"/>
            <a:chOff x="-49027775" y="3183175"/>
            <a:chExt cx="299325" cy="299325"/>
          </a:xfrm>
        </p:grpSpPr>
        <p:sp>
          <p:nvSpPr>
            <p:cNvPr id="7229" name="Google Shape;7229;p72"/>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2"/>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2"/>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2"/>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72"/>
          <p:cNvGrpSpPr/>
          <p:nvPr/>
        </p:nvGrpSpPr>
        <p:grpSpPr>
          <a:xfrm>
            <a:off x="2589330" y="1822251"/>
            <a:ext cx="355258" cy="357152"/>
            <a:chOff x="-49027775" y="3550975"/>
            <a:chExt cx="300100" cy="301700"/>
          </a:xfrm>
        </p:grpSpPr>
        <p:sp>
          <p:nvSpPr>
            <p:cNvPr id="7234" name="Google Shape;7234;p72"/>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2"/>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2"/>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2"/>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2"/>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2"/>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2"/>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2"/>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2"/>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2"/>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4" name="Google Shape;7244;p72"/>
          <p:cNvGrpSpPr/>
          <p:nvPr/>
        </p:nvGrpSpPr>
        <p:grpSpPr>
          <a:xfrm>
            <a:off x="2587406" y="2259310"/>
            <a:ext cx="359106" cy="355525"/>
            <a:chOff x="-49031025" y="3920175"/>
            <a:chExt cx="303350" cy="300325"/>
          </a:xfrm>
        </p:grpSpPr>
        <p:sp>
          <p:nvSpPr>
            <p:cNvPr id="7245" name="Google Shape;7245;p72"/>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2"/>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2"/>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2"/>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2"/>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2"/>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72"/>
          <p:cNvGrpSpPr/>
          <p:nvPr/>
        </p:nvGrpSpPr>
        <p:grpSpPr>
          <a:xfrm>
            <a:off x="1303511" y="2752344"/>
            <a:ext cx="356176" cy="354341"/>
            <a:chOff x="-47155575" y="3200500"/>
            <a:chExt cx="300875" cy="299325"/>
          </a:xfrm>
        </p:grpSpPr>
        <p:sp>
          <p:nvSpPr>
            <p:cNvPr id="7252" name="Google Shape;7252;p72"/>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2"/>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2"/>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2"/>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2"/>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2"/>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72"/>
          <p:cNvGrpSpPr/>
          <p:nvPr/>
        </p:nvGrpSpPr>
        <p:grpSpPr>
          <a:xfrm>
            <a:off x="1303970" y="3188692"/>
            <a:ext cx="355258" cy="355258"/>
            <a:chOff x="-47154800" y="3569100"/>
            <a:chExt cx="300100" cy="300100"/>
          </a:xfrm>
        </p:grpSpPr>
        <p:sp>
          <p:nvSpPr>
            <p:cNvPr id="7259" name="Google Shape;7259;p72"/>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2"/>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2"/>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2"/>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2"/>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2"/>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72"/>
          <p:cNvGrpSpPr/>
          <p:nvPr/>
        </p:nvGrpSpPr>
        <p:grpSpPr>
          <a:xfrm>
            <a:off x="1304443" y="3626905"/>
            <a:ext cx="354311" cy="353423"/>
            <a:chOff x="-47154000" y="3939275"/>
            <a:chExt cx="299300" cy="298550"/>
          </a:xfrm>
        </p:grpSpPr>
        <p:sp>
          <p:nvSpPr>
            <p:cNvPr id="7266" name="Google Shape;7266;p72"/>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2"/>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2"/>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2"/>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72"/>
          <p:cNvGrpSpPr/>
          <p:nvPr/>
        </p:nvGrpSpPr>
        <p:grpSpPr>
          <a:xfrm>
            <a:off x="3529733" y="2752344"/>
            <a:ext cx="312375" cy="354341"/>
            <a:chOff x="-45286550" y="3200500"/>
            <a:chExt cx="263875" cy="299325"/>
          </a:xfrm>
        </p:grpSpPr>
        <p:sp>
          <p:nvSpPr>
            <p:cNvPr id="7271" name="Google Shape;7271;p72"/>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2"/>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2"/>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4" name="Google Shape;7274;p72"/>
          <p:cNvGrpSpPr/>
          <p:nvPr/>
        </p:nvGrpSpPr>
        <p:grpSpPr>
          <a:xfrm>
            <a:off x="3529733" y="3189639"/>
            <a:ext cx="312375" cy="354311"/>
            <a:chOff x="-45286550" y="3569900"/>
            <a:chExt cx="263875" cy="299300"/>
          </a:xfrm>
        </p:grpSpPr>
        <p:sp>
          <p:nvSpPr>
            <p:cNvPr id="7275" name="Google Shape;7275;p72"/>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2"/>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2"/>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2"/>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2"/>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2"/>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72"/>
          <p:cNvGrpSpPr/>
          <p:nvPr/>
        </p:nvGrpSpPr>
        <p:grpSpPr>
          <a:xfrm>
            <a:off x="3540920" y="3625988"/>
            <a:ext cx="290001" cy="355258"/>
            <a:chOff x="-45277900" y="3938500"/>
            <a:chExt cx="244975" cy="300100"/>
          </a:xfrm>
        </p:grpSpPr>
        <p:sp>
          <p:nvSpPr>
            <p:cNvPr id="7282" name="Google Shape;7282;p72"/>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2"/>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2"/>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2"/>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72"/>
          <p:cNvGrpSpPr/>
          <p:nvPr/>
        </p:nvGrpSpPr>
        <p:grpSpPr>
          <a:xfrm>
            <a:off x="2626869" y="4095090"/>
            <a:ext cx="355258" cy="355258"/>
            <a:chOff x="-44502875" y="3576975"/>
            <a:chExt cx="300100" cy="300100"/>
          </a:xfrm>
        </p:grpSpPr>
        <p:sp>
          <p:nvSpPr>
            <p:cNvPr id="7287" name="Google Shape;7287;p72"/>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2"/>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2"/>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72"/>
          <p:cNvGrpSpPr/>
          <p:nvPr/>
        </p:nvGrpSpPr>
        <p:grpSpPr>
          <a:xfrm>
            <a:off x="4835456" y="1828361"/>
            <a:ext cx="356196" cy="354670"/>
            <a:chOff x="-13946200" y="3647075"/>
            <a:chExt cx="353650" cy="352100"/>
          </a:xfrm>
        </p:grpSpPr>
        <p:sp>
          <p:nvSpPr>
            <p:cNvPr id="7291" name="Google Shape;7291;p72"/>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2"/>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2"/>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2"/>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2"/>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2"/>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72"/>
          <p:cNvGrpSpPr/>
          <p:nvPr/>
        </p:nvGrpSpPr>
        <p:grpSpPr>
          <a:xfrm>
            <a:off x="6618849" y="1387844"/>
            <a:ext cx="357002" cy="354267"/>
            <a:chOff x="-12163025" y="3214275"/>
            <a:chExt cx="354450" cy="351700"/>
          </a:xfrm>
        </p:grpSpPr>
        <p:sp>
          <p:nvSpPr>
            <p:cNvPr id="7298" name="Google Shape;7298;p72"/>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2"/>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2"/>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72"/>
          <p:cNvGrpSpPr/>
          <p:nvPr/>
        </p:nvGrpSpPr>
        <p:grpSpPr>
          <a:xfrm>
            <a:off x="6619629" y="1827581"/>
            <a:ext cx="355441" cy="356232"/>
            <a:chOff x="-12160675" y="3647875"/>
            <a:chExt cx="352900" cy="353650"/>
          </a:xfrm>
        </p:grpSpPr>
        <p:sp>
          <p:nvSpPr>
            <p:cNvPr id="7302" name="Google Shape;7302;p72"/>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2"/>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2"/>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2"/>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2"/>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2"/>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2"/>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72"/>
          <p:cNvGrpSpPr/>
          <p:nvPr/>
        </p:nvGrpSpPr>
        <p:grpSpPr>
          <a:xfrm>
            <a:off x="6630345" y="2272036"/>
            <a:ext cx="354635" cy="356232"/>
            <a:chOff x="-12160675" y="4081850"/>
            <a:chExt cx="352100" cy="353650"/>
          </a:xfrm>
        </p:grpSpPr>
        <p:sp>
          <p:nvSpPr>
            <p:cNvPr id="7310" name="Google Shape;7310;p72"/>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2"/>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2"/>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2"/>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2"/>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2"/>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72"/>
          <p:cNvGrpSpPr/>
          <p:nvPr/>
        </p:nvGrpSpPr>
        <p:grpSpPr>
          <a:xfrm>
            <a:off x="4835311" y="2746480"/>
            <a:ext cx="355416" cy="355652"/>
            <a:chOff x="-10391650" y="3180600"/>
            <a:chExt cx="352875" cy="353075"/>
          </a:xfrm>
        </p:grpSpPr>
        <p:sp>
          <p:nvSpPr>
            <p:cNvPr id="7317" name="Google Shape;7317;p72"/>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2"/>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2"/>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2"/>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2"/>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2"/>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72"/>
          <p:cNvGrpSpPr/>
          <p:nvPr/>
        </p:nvGrpSpPr>
        <p:grpSpPr>
          <a:xfrm>
            <a:off x="4835310" y="3223278"/>
            <a:ext cx="354635" cy="353890"/>
            <a:chOff x="-10390875" y="3616350"/>
            <a:chExt cx="352100" cy="351325"/>
          </a:xfrm>
        </p:grpSpPr>
        <p:sp>
          <p:nvSpPr>
            <p:cNvPr id="7324" name="Google Shape;7324;p72"/>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2"/>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2"/>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72"/>
          <p:cNvGrpSpPr/>
          <p:nvPr/>
        </p:nvGrpSpPr>
        <p:grpSpPr>
          <a:xfrm>
            <a:off x="7502285" y="2747943"/>
            <a:ext cx="312585" cy="354670"/>
            <a:chOff x="-10370400" y="4049550"/>
            <a:chExt cx="310350" cy="352100"/>
          </a:xfrm>
        </p:grpSpPr>
        <p:sp>
          <p:nvSpPr>
            <p:cNvPr id="7328" name="Google Shape;7328;p72"/>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2"/>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2"/>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2"/>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2"/>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72"/>
          <p:cNvGrpSpPr/>
          <p:nvPr/>
        </p:nvGrpSpPr>
        <p:grpSpPr>
          <a:xfrm>
            <a:off x="6606541" y="2746884"/>
            <a:ext cx="379236" cy="354847"/>
            <a:chOff x="-8674650" y="3210975"/>
            <a:chExt cx="376525" cy="352275"/>
          </a:xfrm>
        </p:grpSpPr>
        <p:sp>
          <p:nvSpPr>
            <p:cNvPr id="7334" name="Google Shape;7334;p72"/>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2"/>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2"/>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2"/>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2"/>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2"/>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72"/>
          <p:cNvGrpSpPr/>
          <p:nvPr/>
        </p:nvGrpSpPr>
        <p:grpSpPr>
          <a:xfrm>
            <a:off x="5278038" y="1828361"/>
            <a:ext cx="356221" cy="354670"/>
            <a:chOff x="-13512225" y="3647075"/>
            <a:chExt cx="353675" cy="352100"/>
          </a:xfrm>
        </p:grpSpPr>
        <p:sp>
          <p:nvSpPr>
            <p:cNvPr id="7341" name="Google Shape;7341;p72"/>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2"/>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2"/>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2"/>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2"/>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2"/>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2"/>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2"/>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2"/>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2"/>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72"/>
          <p:cNvGrpSpPr/>
          <p:nvPr/>
        </p:nvGrpSpPr>
        <p:grpSpPr>
          <a:xfrm>
            <a:off x="5288351" y="2272427"/>
            <a:ext cx="356221" cy="355451"/>
            <a:chOff x="-13512225" y="4080275"/>
            <a:chExt cx="353675" cy="352875"/>
          </a:xfrm>
        </p:grpSpPr>
        <p:sp>
          <p:nvSpPr>
            <p:cNvPr id="7352" name="Google Shape;7352;p72"/>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2"/>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2"/>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2"/>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2"/>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2"/>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2"/>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2"/>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2"/>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2"/>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2"/>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72"/>
          <p:cNvGrpSpPr/>
          <p:nvPr/>
        </p:nvGrpSpPr>
        <p:grpSpPr>
          <a:xfrm>
            <a:off x="7061431" y="1419788"/>
            <a:ext cx="356196" cy="290379"/>
            <a:chOff x="-11728250" y="3245400"/>
            <a:chExt cx="353650" cy="288275"/>
          </a:xfrm>
        </p:grpSpPr>
        <p:sp>
          <p:nvSpPr>
            <p:cNvPr id="7364" name="Google Shape;7364;p72"/>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2"/>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2"/>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2"/>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2"/>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72"/>
          <p:cNvGrpSpPr/>
          <p:nvPr/>
        </p:nvGrpSpPr>
        <p:grpSpPr>
          <a:xfrm>
            <a:off x="7093939" y="2272427"/>
            <a:ext cx="311804" cy="355451"/>
            <a:chOff x="-11703850" y="4081850"/>
            <a:chExt cx="309575" cy="352875"/>
          </a:xfrm>
        </p:grpSpPr>
        <p:sp>
          <p:nvSpPr>
            <p:cNvPr id="7370" name="Google Shape;7370;p72"/>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2"/>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2"/>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2"/>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2"/>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2"/>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2"/>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2"/>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8" name="Google Shape;7378;p72"/>
          <p:cNvGrpSpPr/>
          <p:nvPr/>
        </p:nvGrpSpPr>
        <p:grpSpPr>
          <a:xfrm>
            <a:off x="5282595" y="2746580"/>
            <a:ext cx="357002" cy="355451"/>
            <a:chOff x="-9958475" y="3180025"/>
            <a:chExt cx="354450" cy="352875"/>
          </a:xfrm>
        </p:grpSpPr>
        <p:sp>
          <p:nvSpPr>
            <p:cNvPr id="7379" name="Google Shape;7379;p72"/>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2"/>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2"/>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72"/>
          <p:cNvGrpSpPr/>
          <p:nvPr/>
        </p:nvGrpSpPr>
        <p:grpSpPr>
          <a:xfrm>
            <a:off x="5291722" y="3222561"/>
            <a:ext cx="337966" cy="355325"/>
            <a:chOff x="-9949025" y="3615575"/>
            <a:chExt cx="335550" cy="352750"/>
          </a:xfrm>
        </p:grpSpPr>
        <p:sp>
          <p:nvSpPr>
            <p:cNvPr id="7383" name="Google Shape;7383;p72"/>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2"/>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2"/>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6" name="Google Shape;7386;p72"/>
          <p:cNvGrpSpPr/>
          <p:nvPr/>
        </p:nvGrpSpPr>
        <p:grpSpPr>
          <a:xfrm>
            <a:off x="7926568" y="2746067"/>
            <a:ext cx="360175" cy="358423"/>
            <a:chOff x="-9961625" y="4048175"/>
            <a:chExt cx="357600" cy="355825"/>
          </a:xfrm>
        </p:grpSpPr>
        <p:sp>
          <p:nvSpPr>
            <p:cNvPr id="7387" name="Google Shape;7387;p72"/>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2"/>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2"/>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2"/>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2"/>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2"/>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72"/>
          <p:cNvGrpSpPr/>
          <p:nvPr/>
        </p:nvGrpSpPr>
        <p:grpSpPr>
          <a:xfrm>
            <a:off x="6613289" y="3221579"/>
            <a:ext cx="364959" cy="357289"/>
            <a:chOff x="-8680950" y="3624225"/>
            <a:chExt cx="362350" cy="354700"/>
          </a:xfrm>
        </p:grpSpPr>
        <p:sp>
          <p:nvSpPr>
            <p:cNvPr id="7394" name="Google Shape;7394;p72"/>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2"/>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2"/>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2"/>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2"/>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2"/>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72"/>
          <p:cNvGrpSpPr/>
          <p:nvPr/>
        </p:nvGrpSpPr>
        <p:grpSpPr>
          <a:xfrm>
            <a:off x="5749533" y="1387239"/>
            <a:ext cx="313365" cy="355476"/>
            <a:chOff x="-13056975" y="3212300"/>
            <a:chExt cx="311125" cy="352900"/>
          </a:xfrm>
        </p:grpSpPr>
        <p:sp>
          <p:nvSpPr>
            <p:cNvPr id="7401" name="Google Shape;7401;p72"/>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2"/>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2"/>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2"/>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72"/>
          <p:cNvGrpSpPr/>
          <p:nvPr/>
        </p:nvGrpSpPr>
        <p:grpSpPr>
          <a:xfrm>
            <a:off x="5726921" y="1828034"/>
            <a:ext cx="358588" cy="355325"/>
            <a:chOff x="-13077450" y="3647075"/>
            <a:chExt cx="356025" cy="352750"/>
          </a:xfrm>
        </p:grpSpPr>
        <p:sp>
          <p:nvSpPr>
            <p:cNvPr id="7406" name="Google Shape;7406;p72"/>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2"/>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2"/>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72"/>
          <p:cNvGrpSpPr/>
          <p:nvPr/>
        </p:nvGrpSpPr>
        <p:grpSpPr>
          <a:xfrm>
            <a:off x="5738027" y="2271633"/>
            <a:ext cx="357002" cy="357037"/>
            <a:chOff x="-13079025" y="4079475"/>
            <a:chExt cx="354450" cy="354450"/>
          </a:xfrm>
        </p:grpSpPr>
        <p:sp>
          <p:nvSpPr>
            <p:cNvPr id="7410" name="Google Shape;7410;p72"/>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2"/>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2"/>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2"/>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72"/>
          <p:cNvGrpSpPr/>
          <p:nvPr/>
        </p:nvGrpSpPr>
        <p:grpSpPr>
          <a:xfrm>
            <a:off x="7511094" y="1387642"/>
            <a:ext cx="356221" cy="354670"/>
            <a:chOff x="-11292700" y="3213875"/>
            <a:chExt cx="353675" cy="352100"/>
          </a:xfrm>
        </p:grpSpPr>
        <p:sp>
          <p:nvSpPr>
            <p:cNvPr id="7415" name="Google Shape;7415;p72"/>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2"/>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2"/>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2"/>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2"/>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2"/>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2"/>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72"/>
          <p:cNvGrpSpPr/>
          <p:nvPr/>
        </p:nvGrpSpPr>
        <p:grpSpPr>
          <a:xfrm>
            <a:off x="7505152" y="1827581"/>
            <a:ext cx="368106" cy="356232"/>
            <a:chOff x="-11299000" y="3647875"/>
            <a:chExt cx="365475" cy="353650"/>
          </a:xfrm>
        </p:grpSpPr>
        <p:sp>
          <p:nvSpPr>
            <p:cNvPr id="7423" name="Google Shape;7423;p72"/>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2"/>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2"/>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2"/>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2"/>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2"/>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72"/>
          <p:cNvGrpSpPr/>
          <p:nvPr/>
        </p:nvGrpSpPr>
        <p:grpSpPr>
          <a:xfrm>
            <a:off x="7520614" y="2283532"/>
            <a:ext cx="357808" cy="333240"/>
            <a:chOff x="-11295075" y="4092875"/>
            <a:chExt cx="355250" cy="330825"/>
          </a:xfrm>
        </p:grpSpPr>
        <p:sp>
          <p:nvSpPr>
            <p:cNvPr id="7430" name="Google Shape;7430;p72"/>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2"/>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2"/>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2"/>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2"/>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72"/>
          <p:cNvGrpSpPr/>
          <p:nvPr/>
        </p:nvGrpSpPr>
        <p:grpSpPr>
          <a:xfrm>
            <a:off x="5746214" y="2746580"/>
            <a:ext cx="312585" cy="355451"/>
            <a:chOff x="-9500075" y="3180800"/>
            <a:chExt cx="310350" cy="352875"/>
          </a:xfrm>
        </p:grpSpPr>
        <p:sp>
          <p:nvSpPr>
            <p:cNvPr id="7436" name="Google Shape;7436;p72"/>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2"/>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2"/>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2"/>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2"/>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2"/>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2"/>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2"/>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2"/>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72"/>
          <p:cNvGrpSpPr/>
          <p:nvPr/>
        </p:nvGrpSpPr>
        <p:grpSpPr>
          <a:xfrm>
            <a:off x="5724005" y="3222095"/>
            <a:ext cx="356221" cy="356257"/>
            <a:chOff x="-9523700" y="3614000"/>
            <a:chExt cx="353675" cy="353675"/>
          </a:xfrm>
        </p:grpSpPr>
        <p:sp>
          <p:nvSpPr>
            <p:cNvPr id="7446" name="Google Shape;7446;p72"/>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2"/>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2"/>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2"/>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2"/>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2"/>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2"/>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2"/>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2"/>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72"/>
          <p:cNvGrpSpPr/>
          <p:nvPr/>
        </p:nvGrpSpPr>
        <p:grpSpPr>
          <a:xfrm>
            <a:off x="7508956" y="3244737"/>
            <a:ext cx="356221" cy="354670"/>
            <a:chOff x="-9523700" y="4049550"/>
            <a:chExt cx="353675" cy="352100"/>
          </a:xfrm>
        </p:grpSpPr>
        <p:sp>
          <p:nvSpPr>
            <p:cNvPr id="7456" name="Google Shape;7456;p72"/>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2"/>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2"/>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2"/>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2"/>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2"/>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2"/>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72"/>
          <p:cNvGrpSpPr/>
          <p:nvPr/>
        </p:nvGrpSpPr>
        <p:grpSpPr>
          <a:xfrm>
            <a:off x="7065071" y="3244710"/>
            <a:ext cx="357002" cy="311029"/>
            <a:chOff x="-8209150" y="3659675"/>
            <a:chExt cx="354450" cy="308775"/>
          </a:xfrm>
        </p:grpSpPr>
        <p:sp>
          <p:nvSpPr>
            <p:cNvPr id="7464" name="Google Shape;7464;p72"/>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2"/>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2"/>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2"/>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2"/>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2"/>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72"/>
          <p:cNvGrpSpPr/>
          <p:nvPr/>
        </p:nvGrpSpPr>
        <p:grpSpPr>
          <a:xfrm>
            <a:off x="6178632" y="2273623"/>
            <a:ext cx="356221" cy="353059"/>
            <a:chOff x="-12643475" y="4081850"/>
            <a:chExt cx="353675" cy="350500"/>
          </a:xfrm>
        </p:grpSpPr>
        <p:sp>
          <p:nvSpPr>
            <p:cNvPr id="7471" name="Google Shape;7471;p72"/>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2"/>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2"/>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2"/>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5" name="Google Shape;7475;p72"/>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6" name="Google Shape;7476;p72"/>
          <p:cNvGrpSpPr/>
          <p:nvPr/>
        </p:nvGrpSpPr>
        <p:grpSpPr>
          <a:xfrm>
            <a:off x="7961232" y="2283532"/>
            <a:ext cx="356221" cy="333240"/>
            <a:chOff x="-10858725" y="4092875"/>
            <a:chExt cx="353675" cy="330825"/>
          </a:xfrm>
        </p:grpSpPr>
        <p:sp>
          <p:nvSpPr>
            <p:cNvPr id="7477" name="Google Shape;7477;p72"/>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2"/>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2"/>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2"/>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2"/>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2"/>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72"/>
          <p:cNvGrpSpPr/>
          <p:nvPr/>
        </p:nvGrpSpPr>
        <p:grpSpPr>
          <a:xfrm>
            <a:off x="6219755" y="3222498"/>
            <a:ext cx="252278" cy="355451"/>
            <a:chOff x="-9039300" y="3614000"/>
            <a:chExt cx="250475" cy="352875"/>
          </a:xfrm>
        </p:grpSpPr>
        <p:sp>
          <p:nvSpPr>
            <p:cNvPr id="7484" name="Google Shape;7484;p72"/>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2"/>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72"/>
          <p:cNvGrpSpPr/>
          <p:nvPr/>
        </p:nvGrpSpPr>
        <p:grpSpPr>
          <a:xfrm>
            <a:off x="7951721" y="3244737"/>
            <a:ext cx="354635" cy="354670"/>
            <a:chOff x="-9088150" y="4049550"/>
            <a:chExt cx="352100" cy="352100"/>
          </a:xfrm>
        </p:grpSpPr>
        <p:sp>
          <p:nvSpPr>
            <p:cNvPr id="7487" name="Google Shape;7487;p72"/>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2"/>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2"/>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2"/>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2"/>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2"/>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72"/>
          <p:cNvGrpSpPr/>
          <p:nvPr/>
        </p:nvGrpSpPr>
        <p:grpSpPr>
          <a:xfrm>
            <a:off x="7086085" y="2746970"/>
            <a:ext cx="315757" cy="354670"/>
            <a:chOff x="-8191825" y="3174500"/>
            <a:chExt cx="313500" cy="352100"/>
          </a:xfrm>
        </p:grpSpPr>
        <p:sp>
          <p:nvSpPr>
            <p:cNvPr id="7494" name="Google Shape;7494;p72"/>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2"/>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2"/>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72"/>
          <p:cNvGrpSpPr/>
          <p:nvPr/>
        </p:nvGrpSpPr>
        <p:grpSpPr>
          <a:xfrm>
            <a:off x="4835443" y="1387491"/>
            <a:ext cx="356221" cy="354973"/>
            <a:chOff x="-13947000" y="3212800"/>
            <a:chExt cx="353675" cy="352400"/>
          </a:xfrm>
        </p:grpSpPr>
        <p:sp>
          <p:nvSpPr>
            <p:cNvPr id="7498" name="Google Shape;7498;p72"/>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2"/>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0" name="Google Shape;7500;p72"/>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1" name="Google Shape;7501;p72"/>
          <p:cNvGrpSpPr/>
          <p:nvPr/>
        </p:nvGrpSpPr>
        <p:grpSpPr>
          <a:xfrm>
            <a:off x="5278038" y="1386849"/>
            <a:ext cx="356221" cy="356257"/>
            <a:chOff x="-13512225" y="3211525"/>
            <a:chExt cx="353675" cy="353675"/>
          </a:xfrm>
        </p:grpSpPr>
        <p:sp>
          <p:nvSpPr>
            <p:cNvPr id="7502" name="Google Shape;7502;p72"/>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2"/>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2"/>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2"/>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2"/>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72"/>
          <p:cNvGrpSpPr/>
          <p:nvPr/>
        </p:nvGrpSpPr>
        <p:grpSpPr>
          <a:xfrm>
            <a:off x="6168320" y="1387239"/>
            <a:ext cx="356221" cy="355476"/>
            <a:chOff x="-12643475" y="3212300"/>
            <a:chExt cx="353675" cy="352900"/>
          </a:xfrm>
        </p:grpSpPr>
        <p:sp>
          <p:nvSpPr>
            <p:cNvPr id="7508" name="Google Shape;7508;p72"/>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2"/>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2"/>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2"/>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2"/>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2"/>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2"/>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2"/>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2"/>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7" name="Google Shape;7517;p72"/>
          <p:cNvGrpSpPr/>
          <p:nvPr/>
        </p:nvGrpSpPr>
        <p:grpSpPr>
          <a:xfrm>
            <a:off x="6168320" y="1839013"/>
            <a:ext cx="356221" cy="333366"/>
            <a:chOff x="-12643475" y="3657325"/>
            <a:chExt cx="353675" cy="330950"/>
          </a:xfrm>
        </p:grpSpPr>
        <p:sp>
          <p:nvSpPr>
            <p:cNvPr id="7518" name="Google Shape;7518;p72"/>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2"/>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2"/>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2"/>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2"/>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2"/>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72"/>
          <p:cNvGrpSpPr/>
          <p:nvPr/>
        </p:nvGrpSpPr>
        <p:grpSpPr>
          <a:xfrm>
            <a:off x="7951322" y="1387642"/>
            <a:ext cx="355416" cy="354670"/>
            <a:chOff x="-10857925" y="3213875"/>
            <a:chExt cx="352875" cy="352100"/>
          </a:xfrm>
        </p:grpSpPr>
        <p:sp>
          <p:nvSpPr>
            <p:cNvPr id="7525" name="Google Shape;7525;p72"/>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2"/>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2"/>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2"/>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2"/>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2"/>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2"/>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2"/>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2"/>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2"/>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72"/>
          <p:cNvGrpSpPr/>
          <p:nvPr/>
        </p:nvGrpSpPr>
        <p:grpSpPr>
          <a:xfrm>
            <a:off x="6168237" y="2747071"/>
            <a:ext cx="356096" cy="354469"/>
            <a:chOff x="-9089725" y="3180200"/>
            <a:chExt cx="353550" cy="351900"/>
          </a:xfrm>
        </p:grpSpPr>
        <p:sp>
          <p:nvSpPr>
            <p:cNvPr id="7536" name="Google Shape;7536;p72"/>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2"/>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72"/>
          <p:cNvGrpSpPr/>
          <p:nvPr/>
        </p:nvGrpSpPr>
        <p:grpSpPr>
          <a:xfrm>
            <a:off x="7060235" y="1826875"/>
            <a:ext cx="358588" cy="357642"/>
            <a:chOff x="7083760" y="1971660"/>
            <a:chExt cx="358588" cy="357642"/>
          </a:xfrm>
        </p:grpSpPr>
        <p:sp>
          <p:nvSpPr>
            <p:cNvPr id="7539" name="Google Shape;7539;p72"/>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2"/>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2"/>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2"/>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2"/>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2"/>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2"/>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2"/>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2"/>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2"/>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2"/>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2"/>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1" name="Google Shape;7551;p7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552" name="Google Shape;7552;p7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56" name="Shape 7556"/>
        <p:cNvGrpSpPr/>
        <p:nvPr/>
      </p:nvGrpSpPr>
      <p:grpSpPr>
        <a:xfrm>
          <a:off x="0" y="0"/>
          <a:ext cx="0" cy="0"/>
          <a:chOff x="0" y="0"/>
          <a:chExt cx="0" cy="0"/>
        </a:xfrm>
      </p:grpSpPr>
      <p:sp>
        <p:nvSpPr>
          <p:cNvPr id="7557" name="Google Shape;7557;p73"/>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8" name="Google Shape;7558;p73"/>
          <p:cNvGrpSpPr/>
          <p:nvPr/>
        </p:nvGrpSpPr>
        <p:grpSpPr>
          <a:xfrm>
            <a:off x="719610" y="2243507"/>
            <a:ext cx="452798" cy="449473"/>
            <a:chOff x="-21322300" y="3693325"/>
            <a:chExt cx="306400" cy="304150"/>
          </a:xfrm>
        </p:grpSpPr>
        <p:sp>
          <p:nvSpPr>
            <p:cNvPr id="7559" name="Google Shape;7559;p73"/>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3"/>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3"/>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3"/>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73"/>
          <p:cNvGrpSpPr/>
          <p:nvPr/>
        </p:nvGrpSpPr>
        <p:grpSpPr>
          <a:xfrm>
            <a:off x="719019" y="2810244"/>
            <a:ext cx="453980" cy="422540"/>
            <a:chOff x="-21322300" y="4077125"/>
            <a:chExt cx="307200" cy="285925"/>
          </a:xfrm>
        </p:grpSpPr>
        <p:sp>
          <p:nvSpPr>
            <p:cNvPr id="7564" name="Google Shape;7564;p73"/>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3"/>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3"/>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3"/>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3"/>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3"/>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3"/>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3"/>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3"/>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3"/>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3"/>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3"/>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73"/>
          <p:cNvGrpSpPr/>
          <p:nvPr/>
        </p:nvGrpSpPr>
        <p:grpSpPr>
          <a:xfrm>
            <a:off x="3496195" y="1689128"/>
            <a:ext cx="451653" cy="450212"/>
            <a:chOff x="-19394200" y="3333800"/>
            <a:chExt cx="305625" cy="304650"/>
          </a:xfrm>
        </p:grpSpPr>
        <p:sp>
          <p:nvSpPr>
            <p:cNvPr id="7577" name="Google Shape;7577;p73"/>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3"/>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3"/>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3"/>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3"/>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3"/>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3"/>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3"/>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3"/>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73"/>
          <p:cNvGrpSpPr/>
          <p:nvPr/>
        </p:nvGrpSpPr>
        <p:grpSpPr>
          <a:xfrm>
            <a:off x="3495032" y="2243580"/>
            <a:ext cx="453980" cy="449325"/>
            <a:chOff x="-19396575" y="3708500"/>
            <a:chExt cx="307200" cy="304050"/>
          </a:xfrm>
        </p:grpSpPr>
        <p:sp>
          <p:nvSpPr>
            <p:cNvPr id="7587" name="Google Shape;7587;p73"/>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3"/>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3"/>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73"/>
          <p:cNvGrpSpPr/>
          <p:nvPr/>
        </p:nvGrpSpPr>
        <p:grpSpPr>
          <a:xfrm>
            <a:off x="3489212" y="2796461"/>
            <a:ext cx="465618" cy="450101"/>
            <a:chOff x="-19394200" y="4084200"/>
            <a:chExt cx="315075" cy="304575"/>
          </a:xfrm>
        </p:grpSpPr>
        <p:sp>
          <p:nvSpPr>
            <p:cNvPr id="7591" name="Google Shape;7591;p73"/>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3"/>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3"/>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3"/>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3"/>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3"/>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73"/>
          <p:cNvGrpSpPr/>
          <p:nvPr/>
        </p:nvGrpSpPr>
        <p:grpSpPr>
          <a:xfrm>
            <a:off x="6294923" y="1689001"/>
            <a:ext cx="400447" cy="450470"/>
            <a:chOff x="-17526750" y="3309200"/>
            <a:chExt cx="270975" cy="304825"/>
          </a:xfrm>
        </p:grpSpPr>
        <p:sp>
          <p:nvSpPr>
            <p:cNvPr id="7598" name="Google Shape;7598;p73"/>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3"/>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3"/>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3"/>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3"/>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73"/>
          <p:cNvGrpSpPr/>
          <p:nvPr/>
        </p:nvGrpSpPr>
        <p:grpSpPr>
          <a:xfrm>
            <a:off x="6271075" y="2244173"/>
            <a:ext cx="448143" cy="448143"/>
            <a:chOff x="-17542500" y="3684100"/>
            <a:chExt cx="303250" cy="303250"/>
          </a:xfrm>
        </p:grpSpPr>
        <p:sp>
          <p:nvSpPr>
            <p:cNvPr id="7604" name="Google Shape;7604;p73"/>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3"/>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3"/>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3"/>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3"/>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3"/>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3"/>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73"/>
          <p:cNvGrpSpPr/>
          <p:nvPr/>
        </p:nvGrpSpPr>
        <p:grpSpPr>
          <a:xfrm>
            <a:off x="6270484" y="2810817"/>
            <a:ext cx="449325" cy="421395"/>
            <a:chOff x="-17542500" y="4068450"/>
            <a:chExt cx="304050" cy="285150"/>
          </a:xfrm>
        </p:grpSpPr>
        <p:sp>
          <p:nvSpPr>
            <p:cNvPr id="7612" name="Google Shape;7612;p73"/>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3"/>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3"/>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3"/>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3"/>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3"/>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73"/>
          <p:cNvGrpSpPr/>
          <p:nvPr/>
        </p:nvGrpSpPr>
        <p:grpSpPr>
          <a:xfrm>
            <a:off x="3500906" y="3342211"/>
            <a:ext cx="343404" cy="449325"/>
            <a:chOff x="-15652200" y="3335975"/>
            <a:chExt cx="232375" cy="304050"/>
          </a:xfrm>
        </p:grpSpPr>
        <p:sp>
          <p:nvSpPr>
            <p:cNvPr id="7619" name="Google Shape;7619;p73"/>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3"/>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3"/>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3"/>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3"/>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3"/>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3"/>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3"/>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3"/>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73"/>
          <p:cNvGrpSpPr/>
          <p:nvPr/>
        </p:nvGrpSpPr>
        <p:grpSpPr>
          <a:xfrm>
            <a:off x="1274819" y="2243729"/>
            <a:ext cx="449325" cy="449030"/>
            <a:chOff x="-20945825" y="3692175"/>
            <a:chExt cx="304050" cy="303850"/>
          </a:xfrm>
        </p:grpSpPr>
        <p:sp>
          <p:nvSpPr>
            <p:cNvPr id="7629" name="Google Shape;7629;p73"/>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3"/>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3"/>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3"/>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73"/>
          <p:cNvGrpSpPr/>
          <p:nvPr/>
        </p:nvGrpSpPr>
        <p:grpSpPr>
          <a:xfrm>
            <a:off x="4081644" y="1689848"/>
            <a:ext cx="372516" cy="448771"/>
            <a:chOff x="-18994100" y="3334775"/>
            <a:chExt cx="252075" cy="303675"/>
          </a:xfrm>
        </p:grpSpPr>
        <p:sp>
          <p:nvSpPr>
            <p:cNvPr id="7634" name="Google Shape;7634;p73"/>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3"/>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3"/>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3"/>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73"/>
          <p:cNvGrpSpPr/>
          <p:nvPr/>
        </p:nvGrpSpPr>
        <p:grpSpPr>
          <a:xfrm>
            <a:off x="4096200" y="2244743"/>
            <a:ext cx="343404" cy="446998"/>
            <a:chOff x="-18983850" y="3710075"/>
            <a:chExt cx="232375" cy="302475"/>
          </a:xfrm>
        </p:grpSpPr>
        <p:sp>
          <p:nvSpPr>
            <p:cNvPr id="7639" name="Google Shape;7639;p73"/>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3"/>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3"/>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3"/>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73"/>
          <p:cNvGrpSpPr/>
          <p:nvPr/>
        </p:nvGrpSpPr>
        <p:grpSpPr>
          <a:xfrm>
            <a:off x="1274247" y="1689573"/>
            <a:ext cx="450470" cy="449325"/>
            <a:chOff x="-20946600" y="3317850"/>
            <a:chExt cx="304825" cy="304050"/>
          </a:xfrm>
        </p:grpSpPr>
        <p:sp>
          <p:nvSpPr>
            <p:cNvPr id="7644" name="Google Shape;7644;p73"/>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3"/>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3"/>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73"/>
          <p:cNvGrpSpPr/>
          <p:nvPr/>
        </p:nvGrpSpPr>
        <p:grpSpPr>
          <a:xfrm>
            <a:off x="1300422" y="2797442"/>
            <a:ext cx="398119" cy="448143"/>
            <a:chOff x="-20930075" y="4066100"/>
            <a:chExt cx="269400" cy="303250"/>
          </a:xfrm>
        </p:grpSpPr>
        <p:sp>
          <p:nvSpPr>
            <p:cNvPr id="7648" name="Google Shape;7648;p73"/>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3"/>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73"/>
          <p:cNvGrpSpPr/>
          <p:nvPr/>
        </p:nvGrpSpPr>
        <p:grpSpPr>
          <a:xfrm>
            <a:off x="4042667" y="2797422"/>
            <a:ext cx="450470" cy="448180"/>
            <a:chOff x="-19020075" y="4084200"/>
            <a:chExt cx="304825" cy="303275"/>
          </a:xfrm>
        </p:grpSpPr>
        <p:sp>
          <p:nvSpPr>
            <p:cNvPr id="7651" name="Google Shape;7651;p73"/>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3"/>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3"/>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3"/>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3"/>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3"/>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3"/>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3"/>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3"/>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73"/>
          <p:cNvGrpSpPr/>
          <p:nvPr/>
        </p:nvGrpSpPr>
        <p:grpSpPr>
          <a:xfrm>
            <a:off x="6859931" y="1689001"/>
            <a:ext cx="396937" cy="450470"/>
            <a:chOff x="-17149475" y="3309200"/>
            <a:chExt cx="268600" cy="304825"/>
          </a:xfrm>
        </p:grpSpPr>
        <p:sp>
          <p:nvSpPr>
            <p:cNvPr id="7661" name="Google Shape;7661;p7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73"/>
          <p:cNvGrpSpPr/>
          <p:nvPr/>
        </p:nvGrpSpPr>
        <p:grpSpPr>
          <a:xfrm>
            <a:off x="6833737" y="2258120"/>
            <a:ext cx="449325" cy="420249"/>
            <a:chOff x="-17168375" y="3692750"/>
            <a:chExt cx="304050" cy="284375"/>
          </a:xfrm>
        </p:grpSpPr>
        <p:sp>
          <p:nvSpPr>
            <p:cNvPr id="7664" name="Google Shape;7664;p73"/>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3"/>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3"/>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3"/>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3"/>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3"/>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3"/>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73"/>
          <p:cNvGrpSpPr/>
          <p:nvPr/>
        </p:nvGrpSpPr>
        <p:grpSpPr>
          <a:xfrm>
            <a:off x="6830246" y="2796852"/>
            <a:ext cx="456308" cy="449325"/>
            <a:chOff x="-17170750" y="4058800"/>
            <a:chExt cx="308775" cy="304050"/>
          </a:xfrm>
        </p:grpSpPr>
        <p:sp>
          <p:nvSpPr>
            <p:cNvPr id="7672" name="Google Shape;7672;p73"/>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3"/>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3"/>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3"/>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3"/>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3"/>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3"/>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3"/>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3"/>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3"/>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3"/>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3"/>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3"/>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3"/>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3"/>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3"/>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3"/>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73"/>
          <p:cNvGrpSpPr/>
          <p:nvPr/>
        </p:nvGrpSpPr>
        <p:grpSpPr>
          <a:xfrm>
            <a:off x="5692143" y="3343358"/>
            <a:ext cx="450470" cy="446998"/>
            <a:chOff x="-15688425" y="3707725"/>
            <a:chExt cx="304825" cy="302475"/>
          </a:xfrm>
        </p:grpSpPr>
        <p:sp>
          <p:nvSpPr>
            <p:cNvPr id="7690" name="Google Shape;7690;p73"/>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3"/>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3"/>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3"/>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3"/>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3"/>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73"/>
          <p:cNvGrpSpPr/>
          <p:nvPr/>
        </p:nvGrpSpPr>
        <p:grpSpPr>
          <a:xfrm>
            <a:off x="1836300" y="1690441"/>
            <a:ext cx="451653" cy="447589"/>
            <a:chOff x="-20572500" y="3319025"/>
            <a:chExt cx="305625" cy="302875"/>
          </a:xfrm>
        </p:grpSpPr>
        <p:sp>
          <p:nvSpPr>
            <p:cNvPr id="7697" name="Google Shape;7697;p7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73"/>
          <p:cNvGrpSpPr/>
          <p:nvPr/>
        </p:nvGrpSpPr>
        <p:grpSpPr>
          <a:xfrm>
            <a:off x="1837463" y="2305410"/>
            <a:ext cx="449325" cy="325670"/>
            <a:chOff x="-20571700" y="3722875"/>
            <a:chExt cx="304050" cy="220375"/>
          </a:xfrm>
        </p:grpSpPr>
        <p:sp>
          <p:nvSpPr>
            <p:cNvPr id="7700" name="Google Shape;7700;p73"/>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3"/>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3"/>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3"/>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3"/>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3"/>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3"/>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73"/>
          <p:cNvGrpSpPr/>
          <p:nvPr/>
        </p:nvGrpSpPr>
        <p:grpSpPr>
          <a:xfrm>
            <a:off x="1836891" y="2796278"/>
            <a:ext cx="450470" cy="450470"/>
            <a:chOff x="-20571700" y="4066875"/>
            <a:chExt cx="304825" cy="304825"/>
          </a:xfrm>
        </p:grpSpPr>
        <p:sp>
          <p:nvSpPr>
            <p:cNvPr id="7708" name="Google Shape;7708;p73"/>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3"/>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3"/>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3"/>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3"/>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3"/>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73"/>
          <p:cNvGrpSpPr/>
          <p:nvPr/>
        </p:nvGrpSpPr>
        <p:grpSpPr>
          <a:xfrm>
            <a:off x="4603593" y="1688259"/>
            <a:ext cx="453980" cy="451948"/>
            <a:chOff x="-18645175" y="3334200"/>
            <a:chExt cx="307200" cy="305825"/>
          </a:xfrm>
        </p:grpSpPr>
        <p:sp>
          <p:nvSpPr>
            <p:cNvPr id="7715" name="Google Shape;7715;p73"/>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3"/>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3"/>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3"/>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3"/>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73"/>
          <p:cNvGrpSpPr/>
          <p:nvPr/>
        </p:nvGrpSpPr>
        <p:grpSpPr>
          <a:xfrm>
            <a:off x="4604184" y="2242989"/>
            <a:ext cx="452798" cy="450507"/>
            <a:chOff x="-18645175" y="3708500"/>
            <a:chExt cx="306400" cy="304850"/>
          </a:xfrm>
        </p:grpSpPr>
        <p:sp>
          <p:nvSpPr>
            <p:cNvPr id="7721" name="Google Shape;7721;p73"/>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3"/>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3"/>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3"/>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3"/>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3"/>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3"/>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73"/>
          <p:cNvGrpSpPr/>
          <p:nvPr/>
        </p:nvGrpSpPr>
        <p:grpSpPr>
          <a:xfrm>
            <a:off x="4601857" y="2795630"/>
            <a:ext cx="457453" cy="451763"/>
            <a:chOff x="-18647525" y="4082625"/>
            <a:chExt cx="309550" cy="305700"/>
          </a:xfrm>
        </p:grpSpPr>
        <p:sp>
          <p:nvSpPr>
            <p:cNvPr id="7729" name="Google Shape;7729;p73"/>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3"/>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3"/>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3"/>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3" name="Google Shape;7733;p73"/>
          <p:cNvGrpSpPr/>
          <p:nvPr/>
        </p:nvGrpSpPr>
        <p:grpSpPr>
          <a:xfrm>
            <a:off x="7412241" y="1689592"/>
            <a:ext cx="395755" cy="449288"/>
            <a:chOff x="-16775350" y="3309200"/>
            <a:chExt cx="267800" cy="304025"/>
          </a:xfrm>
        </p:grpSpPr>
        <p:sp>
          <p:nvSpPr>
            <p:cNvPr id="7734" name="Google Shape;7734;p73"/>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3"/>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3"/>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73"/>
          <p:cNvGrpSpPr/>
          <p:nvPr/>
        </p:nvGrpSpPr>
        <p:grpSpPr>
          <a:xfrm>
            <a:off x="7412241" y="2241827"/>
            <a:ext cx="395755" cy="452835"/>
            <a:chOff x="-16775350" y="3683300"/>
            <a:chExt cx="267800" cy="306425"/>
          </a:xfrm>
        </p:grpSpPr>
        <p:sp>
          <p:nvSpPr>
            <p:cNvPr id="7738" name="Google Shape;7738;p73"/>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3"/>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3"/>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73"/>
          <p:cNvGrpSpPr/>
          <p:nvPr/>
        </p:nvGrpSpPr>
        <p:grpSpPr>
          <a:xfrm>
            <a:off x="7384292" y="2796870"/>
            <a:ext cx="451653" cy="449288"/>
            <a:chOff x="-16794250" y="4058225"/>
            <a:chExt cx="305625" cy="304025"/>
          </a:xfrm>
        </p:grpSpPr>
        <p:sp>
          <p:nvSpPr>
            <p:cNvPr id="7742" name="Google Shape;7742;p73"/>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3"/>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3"/>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3"/>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3"/>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3"/>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3"/>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3"/>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3"/>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1" name="Google Shape;7751;p73"/>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2" name="Google Shape;7752;p73"/>
          <p:cNvGrpSpPr/>
          <p:nvPr/>
        </p:nvGrpSpPr>
        <p:grpSpPr>
          <a:xfrm>
            <a:off x="2385709" y="1689573"/>
            <a:ext cx="457453" cy="449325"/>
            <a:chOff x="-20199150" y="3317850"/>
            <a:chExt cx="309550" cy="304050"/>
          </a:xfrm>
        </p:grpSpPr>
        <p:sp>
          <p:nvSpPr>
            <p:cNvPr id="7753" name="Google Shape;7753;p73"/>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3"/>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3"/>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3"/>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3"/>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3"/>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3"/>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73"/>
          <p:cNvGrpSpPr/>
          <p:nvPr/>
        </p:nvGrpSpPr>
        <p:grpSpPr>
          <a:xfrm>
            <a:off x="2388036" y="2242861"/>
            <a:ext cx="452798" cy="450766"/>
            <a:chOff x="-20199150" y="3693150"/>
            <a:chExt cx="306400" cy="305025"/>
          </a:xfrm>
        </p:grpSpPr>
        <p:sp>
          <p:nvSpPr>
            <p:cNvPr id="7761" name="Google Shape;7761;p73"/>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3"/>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3"/>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3"/>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3"/>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3"/>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73"/>
          <p:cNvGrpSpPr/>
          <p:nvPr/>
        </p:nvGrpSpPr>
        <p:grpSpPr>
          <a:xfrm>
            <a:off x="2388609" y="2795687"/>
            <a:ext cx="451653" cy="451653"/>
            <a:chOff x="-20197575" y="4066875"/>
            <a:chExt cx="305625" cy="305625"/>
          </a:xfrm>
        </p:grpSpPr>
        <p:sp>
          <p:nvSpPr>
            <p:cNvPr id="7768" name="Google Shape;7768;p73"/>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3"/>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3"/>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3"/>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3"/>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3"/>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3"/>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3"/>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73"/>
          <p:cNvGrpSpPr/>
          <p:nvPr/>
        </p:nvGrpSpPr>
        <p:grpSpPr>
          <a:xfrm>
            <a:off x="5170827" y="1687520"/>
            <a:ext cx="449325" cy="453426"/>
            <a:chOff x="-18271050" y="3333200"/>
            <a:chExt cx="304050" cy="306825"/>
          </a:xfrm>
        </p:grpSpPr>
        <p:sp>
          <p:nvSpPr>
            <p:cNvPr id="7777" name="Google Shape;7777;p73"/>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3"/>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3"/>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3"/>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3"/>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73"/>
          <p:cNvGrpSpPr/>
          <p:nvPr/>
        </p:nvGrpSpPr>
        <p:grpSpPr>
          <a:xfrm>
            <a:off x="5171399" y="2244171"/>
            <a:ext cx="448180" cy="448143"/>
            <a:chOff x="-18270275" y="3710875"/>
            <a:chExt cx="303275" cy="303250"/>
          </a:xfrm>
        </p:grpSpPr>
        <p:sp>
          <p:nvSpPr>
            <p:cNvPr id="7783" name="Google Shape;7783;p73"/>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3"/>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3"/>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3"/>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3"/>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3"/>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73"/>
          <p:cNvGrpSpPr/>
          <p:nvPr/>
        </p:nvGrpSpPr>
        <p:grpSpPr>
          <a:xfrm>
            <a:off x="5224951" y="2797422"/>
            <a:ext cx="341076" cy="448180"/>
            <a:chOff x="-18234025" y="4084200"/>
            <a:chExt cx="230800" cy="303275"/>
          </a:xfrm>
        </p:grpSpPr>
        <p:sp>
          <p:nvSpPr>
            <p:cNvPr id="7790" name="Google Shape;7790;p73"/>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3"/>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3"/>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73"/>
          <p:cNvGrpSpPr/>
          <p:nvPr/>
        </p:nvGrpSpPr>
        <p:grpSpPr>
          <a:xfrm>
            <a:off x="2337506" y="3341641"/>
            <a:ext cx="449325" cy="450470"/>
            <a:chOff x="-16419350" y="3308400"/>
            <a:chExt cx="304050" cy="304825"/>
          </a:xfrm>
        </p:grpSpPr>
        <p:sp>
          <p:nvSpPr>
            <p:cNvPr id="7794" name="Google Shape;7794;p73"/>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3"/>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3"/>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3"/>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3"/>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3"/>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3"/>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73"/>
          <p:cNvGrpSpPr/>
          <p:nvPr/>
        </p:nvGrpSpPr>
        <p:grpSpPr>
          <a:xfrm>
            <a:off x="4609062" y="3340423"/>
            <a:ext cx="395755" cy="452872"/>
            <a:chOff x="-16401225" y="3683275"/>
            <a:chExt cx="267800" cy="306450"/>
          </a:xfrm>
        </p:grpSpPr>
        <p:sp>
          <p:nvSpPr>
            <p:cNvPr id="7802" name="Google Shape;7802;p73"/>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3"/>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3"/>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3"/>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3"/>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3"/>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3"/>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73"/>
          <p:cNvGrpSpPr/>
          <p:nvPr/>
        </p:nvGrpSpPr>
        <p:grpSpPr>
          <a:xfrm>
            <a:off x="7974511" y="2797062"/>
            <a:ext cx="450470" cy="448180"/>
            <a:chOff x="-16419350" y="4058200"/>
            <a:chExt cx="304825" cy="303275"/>
          </a:xfrm>
        </p:grpSpPr>
        <p:sp>
          <p:nvSpPr>
            <p:cNvPr id="7810" name="Google Shape;7810;p73"/>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3"/>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3"/>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3"/>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3"/>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3"/>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3"/>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73"/>
          <p:cNvGrpSpPr/>
          <p:nvPr/>
        </p:nvGrpSpPr>
        <p:grpSpPr>
          <a:xfrm>
            <a:off x="4001398" y="3343080"/>
            <a:ext cx="450507" cy="447589"/>
            <a:chOff x="-15296200" y="3326900"/>
            <a:chExt cx="304850" cy="302875"/>
          </a:xfrm>
        </p:grpSpPr>
        <p:sp>
          <p:nvSpPr>
            <p:cNvPr id="7818" name="Google Shape;7818;p73"/>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3"/>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3"/>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3"/>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3"/>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73"/>
          <p:cNvGrpSpPr/>
          <p:nvPr/>
        </p:nvGrpSpPr>
        <p:grpSpPr>
          <a:xfrm>
            <a:off x="2917051" y="1706881"/>
            <a:ext cx="486566" cy="414708"/>
            <a:chOff x="-19835275" y="3330250"/>
            <a:chExt cx="329250" cy="280625"/>
          </a:xfrm>
        </p:grpSpPr>
        <p:sp>
          <p:nvSpPr>
            <p:cNvPr id="7824" name="Google Shape;7824;p73"/>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3"/>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3"/>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73"/>
          <p:cNvGrpSpPr/>
          <p:nvPr/>
        </p:nvGrpSpPr>
        <p:grpSpPr>
          <a:xfrm>
            <a:off x="2935080" y="2243470"/>
            <a:ext cx="450507" cy="449547"/>
            <a:chOff x="-19822675" y="3692750"/>
            <a:chExt cx="304850" cy="304200"/>
          </a:xfrm>
        </p:grpSpPr>
        <p:sp>
          <p:nvSpPr>
            <p:cNvPr id="7828" name="Google Shape;7828;p73"/>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3"/>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3"/>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3"/>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3"/>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73"/>
          <p:cNvGrpSpPr/>
          <p:nvPr/>
        </p:nvGrpSpPr>
        <p:grpSpPr>
          <a:xfrm>
            <a:off x="2935672" y="2796278"/>
            <a:ext cx="449325" cy="450470"/>
            <a:chOff x="-19822675" y="4066875"/>
            <a:chExt cx="304050" cy="304825"/>
          </a:xfrm>
        </p:grpSpPr>
        <p:sp>
          <p:nvSpPr>
            <p:cNvPr id="7834" name="Google Shape;7834;p73"/>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3"/>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3"/>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3"/>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3"/>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3"/>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73"/>
          <p:cNvGrpSpPr/>
          <p:nvPr/>
        </p:nvGrpSpPr>
        <p:grpSpPr>
          <a:xfrm>
            <a:off x="5744740" y="1689571"/>
            <a:ext cx="399302" cy="449325"/>
            <a:chOff x="-17878825" y="3334400"/>
            <a:chExt cx="270200" cy="304050"/>
          </a:xfrm>
        </p:grpSpPr>
        <p:sp>
          <p:nvSpPr>
            <p:cNvPr id="7841" name="Google Shape;7841;p73"/>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3"/>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3"/>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3"/>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3"/>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3"/>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3"/>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73"/>
          <p:cNvGrpSpPr/>
          <p:nvPr/>
        </p:nvGrpSpPr>
        <p:grpSpPr>
          <a:xfrm>
            <a:off x="5718565" y="2242416"/>
            <a:ext cx="451653" cy="451653"/>
            <a:chOff x="-17896150" y="3709300"/>
            <a:chExt cx="305625" cy="305625"/>
          </a:xfrm>
        </p:grpSpPr>
        <p:sp>
          <p:nvSpPr>
            <p:cNvPr id="7849" name="Google Shape;7849;p73"/>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3"/>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3"/>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3"/>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73"/>
          <p:cNvGrpSpPr/>
          <p:nvPr/>
        </p:nvGrpSpPr>
        <p:grpSpPr>
          <a:xfrm>
            <a:off x="5746495" y="2795686"/>
            <a:ext cx="395792" cy="451653"/>
            <a:chOff x="-17878025" y="4082625"/>
            <a:chExt cx="267825" cy="305625"/>
          </a:xfrm>
        </p:grpSpPr>
        <p:sp>
          <p:nvSpPr>
            <p:cNvPr id="7854" name="Google Shape;7854;p73"/>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3"/>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3"/>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3"/>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3"/>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3"/>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3"/>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73"/>
          <p:cNvGrpSpPr/>
          <p:nvPr/>
        </p:nvGrpSpPr>
        <p:grpSpPr>
          <a:xfrm>
            <a:off x="2890388" y="3355015"/>
            <a:ext cx="450507" cy="423722"/>
            <a:chOff x="-16044450" y="3317850"/>
            <a:chExt cx="304850" cy="286725"/>
          </a:xfrm>
        </p:grpSpPr>
        <p:sp>
          <p:nvSpPr>
            <p:cNvPr id="7862" name="Google Shape;7862;p73"/>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3"/>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3"/>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3"/>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6" name="Google Shape;7866;p73"/>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7" name="Google Shape;7867;p73"/>
          <p:cNvGrpSpPr/>
          <p:nvPr/>
        </p:nvGrpSpPr>
        <p:grpSpPr>
          <a:xfrm>
            <a:off x="8012905" y="2243724"/>
            <a:ext cx="373662" cy="449030"/>
            <a:chOff x="-16018450" y="4058400"/>
            <a:chExt cx="252850" cy="303850"/>
          </a:xfrm>
        </p:grpSpPr>
        <p:sp>
          <p:nvSpPr>
            <p:cNvPr id="7868" name="Google Shape;7868;p73"/>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3"/>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3"/>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3"/>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2" name="Google Shape;7872;p73"/>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77" name="Shape 7877"/>
        <p:cNvGrpSpPr/>
        <p:nvPr/>
      </p:nvGrpSpPr>
      <p:grpSpPr>
        <a:xfrm>
          <a:off x="0" y="0"/>
          <a:ext cx="0" cy="0"/>
          <a:chOff x="0" y="0"/>
          <a:chExt cx="0" cy="0"/>
        </a:xfrm>
      </p:grpSpPr>
      <p:grpSp>
        <p:nvGrpSpPr>
          <p:cNvPr id="7878" name="Google Shape;7878;p74"/>
          <p:cNvGrpSpPr/>
          <p:nvPr/>
        </p:nvGrpSpPr>
        <p:grpSpPr>
          <a:xfrm>
            <a:off x="829817" y="1689241"/>
            <a:ext cx="442337" cy="419623"/>
            <a:chOff x="-6696925" y="3272575"/>
            <a:chExt cx="307200" cy="291425"/>
          </a:xfrm>
        </p:grpSpPr>
        <p:sp>
          <p:nvSpPr>
            <p:cNvPr id="7879" name="Google Shape;7879;p7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74"/>
          <p:cNvGrpSpPr/>
          <p:nvPr/>
        </p:nvGrpSpPr>
        <p:grpSpPr>
          <a:xfrm>
            <a:off x="829799" y="2204636"/>
            <a:ext cx="442373" cy="420775"/>
            <a:chOff x="-6690625" y="3631325"/>
            <a:chExt cx="307225" cy="292225"/>
          </a:xfrm>
        </p:grpSpPr>
        <p:sp>
          <p:nvSpPr>
            <p:cNvPr id="7882" name="Google Shape;7882;p7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74"/>
          <p:cNvGrpSpPr/>
          <p:nvPr/>
        </p:nvGrpSpPr>
        <p:grpSpPr>
          <a:xfrm>
            <a:off x="851921" y="2756972"/>
            <a:ext cx="421927" cy="419371"/>
            <a:chOff x="-6689825" y="3992050"/>
            <a:chExt cx="293025" cy="291250"/>
          </a:xfrm>
        </p:grpSpPr>
        <p:sp>
          <p:nvSpPr>
            <p:cNvPr id="7888" name="Google Shape;7888;p7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0" name="Google Shape;7900;p74"/>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1" name="Google Shape;7901;p74"/>
          <p:cNvGrpSpPr/>
          <p:nvPr/>
        </p:nvGrpSpPr>
        <p:grpSpPr>
          <a:xfrm>
            <a:off x="3535232" y="2205192"/>
            <a:ext cx="423043" cy="419659"/>
            <a:chOff x="-4837325" y="3612425"/>
            <a:chExt cx="293800" cy="291450"/>
          </a:xfrm>
        </p:grpSpPr>
        <p:sp>
          <p:nvSpPr>
            <p:cNvPr id="7902" name="Google Shape;7902;p7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74"/>
          <p:cNvGrpSpPr/>
          <p:nvPr/>
        </p:nvGrpSpPr>
        <p:grpSpPr>
          <a:xfrm>
            <a:off x="3548265" y="2756826"/>
            <a:ext cx="420775" cy="419659"/>
            <a:chOff x="-4837325" y="3971575"/>
            <a:chExt cx="292225" cy="291450"/>
          </a:xfrm>
        </p:grpSpPr>
        <p:sp>
          <p:nvSpPr>
            <p:cNvPr id="7906" name="Google Shape;7906;p7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74"/>
          <p:cNvGrpSpPr/>
          <p:nvPr/>
        </p:nvGrpSpPr>
        <p:grpSpPr>
          <a:xfrm>
            <a:off x="6240279" y="1714185"/>
            <a:ext cx="430998" cy="369730"/>
            <a:chOff x="-3037625" y="3254850"/>
            <a:chExt cx="299325" cy="256775"/>
          </a:xfrm>
        </p:grpSpPr>
        <p:sp>
          <p:nvSpPr>
            <p:cNvPr id="7913" name="Google Shape;7913;p7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74"/>
          <p:cNvGrpSpPr/>
          <p:nvPr/>
        </p:nvGrpSpPr>
        <p:grpSpPr>
          <a:xfrm>
            <a:off x="6244239" y="2204615"/>
            <a:ext cx="423079" cy="420811"/>
            <a:chOff x="-3031325" y="3597450"/>
            <a:chExt cx="293825" cy="292250"/>
          </a:xfrm>
        </p:grpSpPr>
        <p:sp>
          <p:nvSpPr>
            <p:cNvPr id="7918" name="Google Shape;7918;p7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74"/>
          <p:cNvGrpSpPr/>
          <p:nvPr/>
        </p:nvGrpSpPr>
        <p:grpSpPr>
          <a:xfrm>
            <a:off x="6256714" y="2781214"/>
            <a:ext cx="421927" cy="370882"/>
            <a:chOff x="-3030525" y="3973150"/>
            <a:chExt cx="293025" cy="257575"/>
          </a:xfrm>
        </p:grpSpPr>
        <p:sp>
          <p:nvSpPr>
            <p:cNvPr id="7923" name="Google Shape;7923;p7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74"/>
          <p:cNvGrpSpPr/>
          <p:nvPr/>
        </p:nvGrpSpPr>
        <p:grpSpPr>
          <a:xfrm>
            <a:off x="1358307" y="3369426"/>
            <a:ext cx="421927" cy="297195"/>
            <a:chOff x="-1199300" y="3279250"/>
            <a:chExt cx="293025" cy="206400"/>
          </a:xfrm>
        </p:grpSpPr>
        <p:sp>
          <p:nvSpPr>
            <p:cNvPr id="7926" name="Google Shape;7926;p7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74"/>
          <p:cNvGrpSpPr/>
          <p:nvPr/>
        </p:nvGrpSpPr>
        <p:grpSpPr>
          <a:xfrm>
            <a:off x="1365393" y="1688773"/>
            <a:ext cx="444605" cy="420559"/>
            <a:chOff x="-6338550" y="3272950"/>
            <a:chExt cx="308775" cy="292075"/>
          </a:xfrm>
        </p:grpSpPr>
        <p:sp>
          <p:nvSpPr>
            <p:cNvPr id="7931" name="Google Shape;7931;p7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74"/>
          <p:cNvGrpSpPr/>
          <p:nvPr/>
        </p:nvGrpSpPr>
        <p:grpSpPr>
          <a:xfrm>
            <a:off x="1376732" y="2205194"/>
            <a:ext cx="421927" cy="419659"/>
            <a:chOff x="-6329100" y="3632100"/>
            <a:chExt cx="293025" cy="291450"/>
          </a:xfrm>
        </p:grpSpPr>
        <p:sp>
          <p:nvSpPr>
            <p:cNvPr id="7935" name="Google Shape;7935;p7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8" name="Google Shape;7938;p74"/>
          <p:cNvGrpSpPr/>
          <p:nvPr/>
        </p:nvGrpSpPr>
        <p:grpSpPr>
          <a:xfrm>
            <a:off x="1389783" y="2756828"/>
            <a:ext cx="419623" cy="419659"/>
            <a:chOff x="-6329875" y="3992050"/>
            <a:chExt cx="291425" cy="291450"/>
          </a:xfrm>
        </p:grpSpPr>
        <p:sp>
          <p:nvSpPr>
            <p:cNvPr id="7939" name="Google Shape;7939;p7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74"/>
          <p:cNvGrpSpPr/>
          <p:nvPr/>
        </p:nvGrpSpPr>
        <p:grpSpPr>
          <a:xfrm>
            <a:off x="4075920" y="1687530"/>
            <a:ext cx="423079" cy="423043"/>
            <a:chOff x="-4478975" y="3251700"/>
            <a:chExt cx="293825" cy="293800"/>
          </a:xfrm>
        </p:grpSpPr>
        <p:sp>
          <p:nvSpPr>
            <p:cNvPr id="7944" name="Google Shape;7944;p7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74"/>
          <p:cNvGrpSpPr/>
          <p:nvPr/>
        </p:nvGrpSpPr>
        <p:grpSpPr>
          <a:xfrm>
            <a:off x="4075920" y="2205192"/>
            <a:ext cx="423079" cy="419659"/>
            <a:chOff x="-4475825" y="3612425"/>
            <a:chExt cx="293825" cy="291450"/>
          </a:xfrm>
        </p:grpSpPr>
        <p:sp>
          <p:nvSpPr>
            <p:cNvPr id="7948" name="Google Shape;7948;p7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74"/>
          <p:cNvGrpSpPr/>
          <p:nvPr/>
        </p:nvGrpSpPr>
        <p:grpSpPr>
          <a:xfrm>
            <a:off x="4084992" y="2756844"/>
            <a:ext cx="428730" cy="419623"/>
            <a:chOff x="-4480550" y="3970800"/>
            <a:chExt cx="297750" cy="291425"/>
          </a:xfrm>
        </p:grpSpPr>
        <p:sp>
          <p:nvSpPr>
            <p:cNvPr id="7952" name="Google Shape;7952;p7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74"/>
          <p:cNvGrpSpPr/>
          <p:nvPr/>
        </p:nvGrpSpPr>
        <p:grpSpPr>
          <a:xfrm>
            <a:off x="6788826" y="1689221"/>
            <a:ext cx="415123" cy="419659"/>
            <a:chOff x="-2668225" y="3239075"/>
            <a:chExt cx="288300" cy="291450"/>
          </a:xfrm>
        </p:grpSpPr>
        <p:sp>
          <p:nvSpPr>
            <p:cNvPr id="7955" name="Google Shape;7955;p7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74"/>
          <p:cNvGrpSpPr/>
          <p:nvPr/>
        </p:nvGrpSpPr>
        <p:grpSpPr>
          <a:xfrm>
            <a:off x="6785982" y="2205191"/>
            <a:ext cx="420811" cy="419659"/>
            <a:chOff x="-2671375" y="3597450"/>
            <a:chExt cx="292250" cy="291450"/>
          </a:xfrm>
        </p:grpSpPr>
        <p:sp>
          <p:nvSpPr>
            <p:cNvPr id="7961" name="Google Shape;7961;p7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74"/>
          <p:cNvGrpSpPr/>
          <p:nvPr/>
        </p:nvGrpSpPr>
        <p:grpSpPr>
          <a:xfrm>
            <a:off x="6796765" y="2755691"/>
            <a:ext cx="423043" cy="421927"/>
            <a:chOff x="-2670575" y="3956600"/>
            <a:chExt cx="293800" cy="293025"/>
          </a:xfrm>
        </p:grpSpPr>
        <p:sp>
          <p:nvSpPr>
            <p:cNvPr id="7964" name="Google Shape;7964;p7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74"/>
          <p:cNvGrpSpPr/>
          <p:nvPr/>
        </p:nvGrpSpPr>
        <p:grpSpPr>
          <a:xfrm>
            <a:off x="3054285" y="3311947"/>
            <a:ext cx="426462" cy="418363"/>
            <a:chOff x="-1183550" y="3586525"/>
            <a:chExt cx="296175" cy="290550"/>
          </a:xfrm>
        </p:grpSpPr>
        <p:sp>
          <p:nvSpPr>
            <p:cNvPr id="7969" name="Google Shape;7969;p7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74"/>
          <p:cNvGrpSpPr/>
          <p:nvPr/>
        </p:nvGrpSpPr>
        <p:grpSpPr>
          <a:xfrm>
            <a:off x="1917896" y="1689799"/>
            <a:ext cx="420811" cy="418507"/>
            <a:chOff x="-5971525" y="3273750"/>
            <a:chExt cx="292250" cy="290650"/>
          </a:xfrm>
        </p:grpSpPr>
        <p:sp>
          <p:nvSpPr>
            <p:cNvPr id="7979" name="Google Shape;7979;p7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74"/>
          <p:cNvGrpSpPr/>
          <p:nvPr/>
        </p:nvGrpSpPr>
        <p:grpSpPr>
          <a:xfrm>
            <a:off x="1912226" y="2203826"/>
            <a:ext cx="432150" cy="422395"/>
            <a:chOff x="-5974675" y="3632100"/>
            <a:chExt cx="300125" cy="293350"/>
          </a:xfrm>
        </p:grpSpPr>
        <p:sp>
          <p:nvSpPr>
            <p:cNvPr id="7982" name="Google Shape;7982;p7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74"/>
          <p:cNvGrpSpPr/>
          <p:nvPr/>
        </p:nvGrpSpPr>
        <p:grpSpPr>
          <a:xfrm>
            <a:off x="1942267" y="2755694"/>
            <a:ext cx="395865" cy="421927"/>
            <a:chOff x="-5971525" y="3990475"/>
            <a:chExt cx="274925" cy="293025"/>
          </a:xfrm>
        </p:grpSpPr>
        <p:sp>
          <p:nvSpPr>
            <p:cNvPr id="7986" name="Google Shape;7986;p7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74"/>
          <p:cNvGrpSpPr/>
          <p:nvPr/>
        </p:nvGrpSpPr>
        <p:grpSpPr>
          <a:xfrm>
            <a:off x="4615473" y="1689798"/>
            <a:ext cx="420775" cy="418507"/>
            <a:chOff x="-4118225" y="3253275"/>
            <a:chExt cx="292225" cy="290650"/>
          </a:xfrm>
        </p:grpSpPr>
        <p:sp>
          <p:nvSpPr>
            <p:cNvPr id="7991" name="Google Shape;7991;p7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74"/>
          <p:cNvGrpSpPr/>
          <p:nvPr/>
        </p:nvGrpSpPr>
        <p:grpSpPr>
          <a:xfrm>
            <a:off x="4665924" y="2204922"/>
            <a:ext cx="319874" cy="420199"/>
            <a:chOff x="-4082800" y="3612425"/>
            <a:chExt cx="222150" cy="291825"/>
          </a:xfrm>
        </p:grpSpPr>
        <p:sp>
          <p:nvSpPr>
            <p:cNvPr id="7994" name="Google Shape;7994;p7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74"/>
          <p:cNvGrpSpPr/>
          <p:nvPr/>
        </p:nvGrpSpPr>
        <p:grpSpPr>
          <a:xfrm>
            <a:off x="4627372" y="2769876"/>
            <a:ext cx="420775" cy="393561"/>
            <a:chOff x="-4118225" y="3990475"/>
            <a:chExt cx="292225" cy="273325"/>
          </a:xfrm>
        </p:grpSpPr>
        <p:sp>
          <p:nvSpPr>
            <p:cNvPr id="7998" name="Google Shape;7998;p7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74"/>
          <p:cNvGrpSpPr/>
          <p:nvPr/>
        </p:nvGrpSpPr>
        <p:grpSpPr>
          <a:xfrm>
            <a:off x="7338026" y="1688087"/>
            <a:ext cx="394713" cy="421927"/>
            <a:chOff x="-2312225" y="3238300"/>
            <a:chExt cx="274125" cy="293025"/>
          </a:xfrm>
        </p:grpSpPr>
        <p:sp>
          <p:nvSpPr>
            <p:cNvPr id="8003" name="Google Shape;8003;p7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74"/>
          <p:cNvGrpSpPr/>
          <p:nvPr/>
        </p:nvGrpSpPr>
        <p:grpSpPr>
          <a:xfrm>
            <a:off x="7335742" y="2756825"/>
            <a:ext cx="423079" cy="419659"/>
            <a:chOff x="-2310650" y="3958175"/>
            <a:chExt cx="293825" cy="291450"/>
          </a:xfrm>
        </p:grpSpPr>
        <p:sp>
          <p:nvSpPr>
            <p:cNvPr id="8006" name="Google Shape;8006;p7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74"/>
          <p:cNvGrpSpPr/>
          <p:nvPr/>
        </p:nvGrpSpPr>
        <p:grpSpPr>
          <a:xfrm>
            <a:off x="4702603" y="3308459"/>
            <a:ext cx="424159" cy="419659"/>
            <a:chOff x="-1182750" y="3962900"/>
            <a:chExt cx="294575" cy="291450"/>
          </a:xfrm>
        </p:grpSpPr>
        <p:sp>
          <p:nvSpPr>
            <p:cNvPr id="8009" name="Google Shape;8009;p7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74"/>
          <p:cNvGrpSpPr/>
          <p:nvPr/>
        </p:nvGrpSpPr>
        <p:grpSpPr>
          <a:xfrm>
            <a:off x="2455739" y="1689223"/>
            <a:ext cx="424195" cy="419659"/>
            <a:chOff x="-5611575" y="3272950"/>
            <a:chExt cx="294600" cy="291450"/>
          </a:xfrm>
        </p:grpSpPr>
        <p:sp>
          <p:nvSpPr>
            <p:cNvPr id="8017" name="Google Shape;8017;p7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74"/>
          <p:cNvGrpSpPr/>
          <p:nvPr/>
        </p:nvGrpSpPr>
        <p:grpSpPr>
          <a:xfrm>
            <a:off x="2455739" y="2205770"/>
            <a:ext cx="424195" cy="418507"/>
            <a:chOff x="-5613150" y="3632900"/>
            <a:chExt cx="294600" cy="290650"/>
          </a:xfrm>
        </p:grpSpPr>
        <p:sp>
          <p:nvSpPr>
            <p:cNvPr id="8023" name="Google Shape;8023;p7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5" name="Google Shape;8025;p74"/>
          <p:cNvGrpSpPr/>
          <p:nvPr/>
        </p:nvGrpSpPr>
        <p:grpSpPr>
          <a:xfrm>
            <a:off x="7324977" y="2153586"/>
            <a:ext cx="420811" cy="522864"/>
            <a:chOff x="-2310650" y="3525775"/>
            <a:chExt cx="292250" cy="363125"/>
          </a:xfrm>
        </p:grpSpPr>
        <p:sp>
          <p:nvSpPr>
            <p:cNvPr id="8026" name="Google Shape;8026;p7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74"/>
          <p:cNvGrpSpPr/>
          <p:nvPr/>
        </p:nvGrpSpPr>
        <p:grpSpPr>
          <a:xfrm>
            <a:off x="2467638" y="2756270"/>
            <a:ext cx="424195" cy="420775"/>
            <a:chOff x="-5613150" y="3991275"/>
            <a:chExt cx="294600" cy="292225"/>
          </a:xfrm>
        </p:grpSpPr>
        <p:sp>
          <p:nvSpPr>
            <p:cNvPr id="8031" name="Google Shape;8031;p7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4"/>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4"/>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74"/>
          <p:cNvGrpSpPr/>
          <p:nvPr/>
        </p:nvGrpSpPr>
        <p:grpSpPr>
          <a:xfrm>
            <a:off x="5139126" y="1689438"/>
            <a:ext cx="434634" cy="419227"/>
            <a:chOff x="-3768700" y="3253275"/>
            <a:chExt cx="301850" cy="291150"/>
          </a:xfrm>
        </p:grpSpPr>
        <p:sp>
          <p:nvSpPr>
            <p:cNvPr id="8041" name="Google Shape;8041;p7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74"/>
          <p:cNvGrpSpPr/>
          <p:nvPr/>
        </p:nvGrpSpPr>
        <p:grpSpPr>
          <a:xfrm>
            <a:off x="5143209" y="2217090"/>
            <a:ext cx="426462" cy="395865"/>
            <a:chOff x="-3808700" y="3628950"/>
            <a:chExt cx="296175" cy="274925"/>
          </a:xfrm>
        </p:grpSpPr>
        <p:sp>
          <p:nvSpPr>
            <p:cNvPr id="8045" name="Google Shape;8045;p7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74"/>
          <p:cNvGrpSpPr/>
          <p:nvPr/>
        </p:nvGrpSpPr>
        <p:grpSpPr>
          <a:xfrm>
            <a:off x="5208420" y="2756412"/>
            <a:ext cx="419443" cy="420487"/>
            <a:chOff x="-3771675" y="3971775"/>
            <a:chExt cx="291300" cy="292025"/>
          </a:xfrm>
        </p:grpSpPr>
        <p:sp>
          <p:nvSpPr>
            <p:cNvPr id="8049" name="Google Shape;8049;p7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74"/>
          <p:cNvGrpSpPr/>
          <p:nvPr/>
        </p:nvGrpSpPr>
        <p:grpSpPr>
          <a:xfrm>
            <a:off x="7869864" y="1716461"/>
            <a:ext cx="420271" cy="320774"/>
            <a:chOff x="-1951475" y="3273100"/>
            <a:chExt cx="291875" cy="222775"/>
          </a:xfrm>
        </p:grpSpPr>
        <p:sp>
          <p:nvSpPr>
            <p:cNvPr id="8055" name="Google Shape;8055;p7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74"/>
          <p:cNvGrpSpPr/>
          <p:nvPr/>
        </p:nvGrpSpPr>
        <p:grpSpPr>
          <a:xfrm>
            <a:off x="7867344" y="2205191"/>
            <a:ext cx="425310" cy="419659"/>
            <a:chOff x="-1951475" y="3597450"/>
            <a:chExt cx="295375" cy="291450"/>
          </a:xfrm>
        </p:grpSpPr>
        <p:sp>
          <p:nvSpPr>
            <p:cNvPr id="8059" name="Google Shape;8059;p7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74"/>
          <p:cNvGrpSpPr/>
          <p:nvPr/>
        </p:nvGrpSpPr>
        <p:grpSpPr>
          <a:xfrm>
            <a:off x="7869595" y="2756825"/>
            <a:ext cx="444605" cy="419659"/>
            <a:chOff x="-1960150" y="3956600"/>
            <a:chExt cx="308775" cy="291450"/>
          </a:xfrm>
        </p:grpSpPr>
        <p:sp>
          <p:nvSpPr>
            <p:cNvPr id="8064" name="Google Shape;8064;p7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74"/>
          <p:cNvGrpSpPr/>
          <p:nvPr/>
        </p:nvGrpSpPr>
        <p:grpSpPr>
          <a:xfrm>
            <a:off x="1923633" y="3307636"/>
            <a:ext cx="420775" cy="420775"/>
            <a:chOff x="-804700" y="3226500"/>
            <a:chExt cx="292225" cy="292225"/>
          </a:xfrm>
        </p:grpSpPr>
        <p:sp>
          <p:nvSpPr>
            <p:cNvPr id="8067" name="Google Shape;8067;p7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74"/>
          <p:cNvGrpSpPr/>
          <p:nvPr/>
        </p:nvGrpSpPr>
        <p:grpSpPr>
          <a:xfrm>
            <a:off x="3003724" y="1688647"/>
            <a:ext cx="420775" cy="420811"/>
            <a:chOff x="-5251625" y="3272950"/>
            <a:chExt cx="292225" cy="292250"/>
          </a:xfrm>
        </p:grpSpPr>
        <p:sp>
          <p:nvSpPr>
            <p:cNvPr id="8075" name="Google Shape;8075;p7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74"/>
          <p:cNvGrpSpPr/>
          <p:nvPr/>
        </p:nvGrpSpPr>
        <p:grpSpPr>
          <a:xfrm>
            <a:off x="3000322" y="2204348"/>
            <a:ext cx="427578" cy="421351"/>
            <a:chOff x="-5254775" y="3631325"/>
            <a:chExt cx="296950" cy="292625"/>
          </a:xfrm>
        </p:grpSpPr>
        <p:sp>
          <p:nvSpPr>
            <p:cNvPr id="8079" name="Google Shape;8079;p7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74"/>
          <p:cNvGrpSpPr/>
          <p:nvPr/>
        </p:nvGrpSpPr>
        <p:grpSpPr>
          <a:xfrm>
            <a:off x="3016181" y="2756270"/>
            <a:ext cx="419659" cy="420775"/>
            <a:chOff x="-5251625" y="3991275"/>
            <a:chExt cx="291450" cy="292225"/>
          </a:xfrm>
        </p:grpSpPr>
        <p:sp>
          <p:nvSpPr>
            <p:cNvPr id="8087" name="Google Shape;8087;p7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74"/>
          <p:cNvGrpSpPr/>
          <p:nvPr/>
        </p:nvGrpSpPr>
        <p:grpSpPr>
          <a:xfrm>
            <a:off x="5756763" y="1689240"/>
            <a:ext cx="319874" cy="419623"/>
            <a:chOff x="-3365275" y="3253275"/>
            <a:chExt cx="222150" cy="291425"/>
          </a:xfrm>
        </p:grpSpPr>
        <p:sp>
          <p:nvSpPr>
            <p:cNvPr id="8093" name="Google Shape;8093;p7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74"/>
          <p:cNvGrpSpPr/>
          <p:nvPr/>
        </p:nvGrpSpPr>
        <p:grpSpPr>
          <a:xfrm>
            <a:off x="5730701" y="2204058"/>
            <a:ext cx="371998" cy="421927"/>
            <a:chOff x="-3383375" y="3611625"/>
            <a:chExt cx="258350" cy="293025"/>
          </a:xfrm>
        </p:grpSpPr>
        <p:sp>
          <p:nvSpPr>
            <p:cNvPr id="8096" name="Google Shape;8096;p7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74"/>
          <p:cNvGrpSpPr/>
          <p:nvPr/>
        </p:nvGrpSpPr>
        <p:grpSpPr>
          <a:xfrm>
            <a:off x="5793050" y="2756826"/>
            <a:ext cx="271097" cy="419659"/>
            <a:chOff x="-3347950" y="3971575"/>
            <a:chExt cx="188275" cy="291450"/>
          </a:xfrm>
        </p:grpSpPr>
        <p:sp>
          <p:nvSpPr>
            <p:cNvPr id="8099" name="Google Shape;8099;p7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74"/>
          <p:cNvGrpSpPr/>
          <p:nvPr/>
        </p:nvGrpSpPr>
        <p:grpSpPr>
          <a:xfrm>
            <a:off x="842909" y="3307061"/>
            <a:ext cx="371998" cy="421927"/>
            <a:chOff x="-1575775" y="3238300"/>
            <a:chExt cx="258350" cy="293025"/>
          </a:xfrm>
        </p:grpSpPr>
        <p:sp>
          <p:nvSpPr>
            <p:cNvPr id="8103" name="Google Shape;8103;p74"/>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74"/>
          <p:cNvGrpSpPr/>
          <p:nvPr/>
        </p:nvGrpSpPr>
        <p:grpSpPr>
          <a:xfrm>
            <a:off x="2487807" y="3309051"/>
            <a:ext cx="423079" cy="424159"/>
            <a:chOff x="-1591550" y="3597475"/>
            <a:chExt cx="293825" cy="294575"/>
          </a:xfrm>
        </p:grpSpPr>
        <p:sp>
          <p:nvSpPr>
            <p:cNvPr id="8109" name="Google Shape;8109;p7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74"/>
          <p:cNvGrpSpPr/>
          <p:nvPr/>
        </p:nvGrpSpPr>
        <p:grpSpPr>
          <a:xfrm>
            <a:off x="4137277" y="3318663"/>
            <a:ext cx="421927" cy="399248"/>
            <a:chOff x="-1592325" y="3957400"/>
            <a:chExt cx="293025" cy="277275"/>
          </a:xfrm>
        </p:grpSpPr>
        <p:sp>
          <p:nvSpPr>
            <p:cNvPr id="8113" name="Google Shape;8113;p7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74"/>
          <p:cNvGrpSpPr/>
          <p:nvPr/>
        </p:nvGrpSpPr>
        <p:grpSpPr>
          <a:xfrm>
            <a:off x="3624147" y="3310744"/>
            <a:ext cx="369730" cy="420775"/>
            <a:chOff x="-778700" y="3612425"/>
            <a:chExt cx="256775" cy="292225"/>
          </a:xfrm>
        </p:grpSpPr>
        <p:sp>
          <p:nvSpPr>
            <p:cNvPr id="8118" name="Google Shape;8118;p7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74"/>
          <p:cNvGrpSpPr/>
          <p:nvPr/>
        </p:nvGrpSpPr>
        <p:grpSpPr>
          <a:xfrm>
            <a:off x="6095649" y="3828305"/>
            <a:ext cx="340731" cy="387641"/>
            <a:chOff x="7728464" y="1561258"/>
            <a:chExt cx="349719" cy="397866"/>
          </a:xfrm>
        </p:grpSpPr>
        <p:sp>
          <p:nvSpPr>
            <p:cNvPr id="8125" name="Google Shape;8125;p7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74"/>
          <p:cNvGrpSpPr/>
          <p:nvPr/>
        </p:nvGrpSpPr>
        <p:grpSpPr>
          <a:xfrm>
            <a:off x="4018617" y="3828305"/>
            <a:ext cx="387681" cy="387641"/>
            <a:chOff x="5611350" y="1561258"/>
            <a:chExt cx="397907" cy="397866"/>
          </a:xfrm>
        </p:grpSpPr>
        <p:sp>
          <p:nvSpPr>
            <p:cNvPr id="8128" name="Google Shape;8128;p7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74"/>
          <p:cNvGrpSpPr/>
          <p:nvPr/>
        </p:nvGrpSpPr>
        <p:grpSpPr>
          <a:xfrm>
            <a:off x="4537903" y="3925571"/>
            <a:ext cx="387610" cy="193109"/>
            <a:chOff x="6140660" y="1661097"/>
            <a:chExt cx="397835" cy="198202"/>
          </a:xfrm>
        </p:grpSpPr>
        <p:sp>
          <p:nvSpPr>
            <p:cNvPr id="8133" name="Google Shape;8133;p7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74"/>
          <p:cNvGrpSpPr/>
          <p:nvPr/>
        </p:nvGrpSpPr>
        <p:grpSpPr>
          <a:xfrm>
            <a:off x="5057118" y="3828305"/>
            <a:ext cx="387681" cy="387641"/>
            <a:chOff x="6669907" y="1561258"/>
            <a:chExt cx="397907" cy="397866"/>
          </a:xfrm>
        </p:grpSpPr>
        <p:sp>
          <p:nvSpPr>
            <p:cNvPr id="8138" name="Google Shape;8138;p7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74"/>
          <p:cNvGrpSpPr/>
          <p:nvPr/>
        </p:nvGrpSpPr>
        <p:grpSpPr>
          <a:xfrm>
            <a:off x="1942348" y="3885842"/>
            <a:ext cx="387681" cy="272572"/>
            <a:chOff x="3386036" y="1746339"/>
            <a:chExt cx="397907" cy="279762"/>
          </a:xfrm>
        </p:grpSpPr>
        <p:sp>
          <p:nvSpPr>
            <p:cNvPr id="8144" name="Google Shape;8144;p7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74"/>
          <p:cNvGrpSpPr/>
          <p:nvPr/>
        </p:nvGrpSpPr>
        <p:grpSpPr>
          <a:xfrm>
            <a:off x="2980045" y="3828288"/>
            <a:ext cx="387681" cy="387681"/>
            <a:chOff x="4417380" y="1687279"/>
            <a:chExt cx="397907" cy="397907"/>
          </a:xfrm>
        </p:grpSpPr>
        <p:sp>
          <p:nvSpPr>
            <p:cNvPr id="8147" name="Google Shape;8147;p7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74"/>
          <p:cNvGrpSpPr/>
          <p:nvPr/>
        </p:nvGrpSpPr>
        <p:grpSpPr>
          <a:xfrm>
            <a:off x="7926526" y="3308537"/>
            <a:ext cx="387661" cy="387661"/>
            <a:chOff x="2869999" y="1687279"/>
            <a:chExt cx="397887" cy="397887"/>
          </a:xfrm>
        </p:grpSpPr>
        <p:sp>
          <p:nvSpPr>
            <p:cNvPr id="8150" name="Google Shape;8150;p7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74"/>
          <p:cNvGrpSpPr/>
          <p:nvPr/>
        </p:nvGrpSpPr>
        <p:grpSpPr>
          <a:xfrm>
            <a:off x="2461634" y="3828664"/>
            <a:ext cx="386807" cy="386929"/>
            <a:chOff x="3902887" y="1687655"/>
            <a:chExt cx="397010" cy="397135"/>
          </a:xfrm>
        </p:grpSpPr>
        <p:sp>
          <p:nvSpPr>
            <p:cNvPr id="8153" name="Google Shape;8153;p7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74"/>
          <p:cNvGrpSpPr/>
          <p:nvPr/>
        </p:nvGrpSpPr>
        <p:grpSpPr>
          <a:xfrm>
            <a:off x="3499331" y="3828344"/>
            <a:ext cx="387681" cy="387681"/>
            <a:chOff x="4933458" y="1687279"/>
            <a:chExt cx="397907" cy="397907"/>
          </a:xfrm>
        </p:grpSpPr>
        <p:sp>
          <p:nvSpPr>
            <p:cNvPr id="8156" name="Google Shape;8156;p7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74"/>
          <p:cNvGrpSpPr/>
          <p:nvPr/>
        </p:nvGrpSpPr>
        <p:grpSpPr>
          <a:xfrm>
            <a:off x="5273586" y="3308775"/>
            <a:ext cx="387681" cy="387661"/>
            <a:chOff x="266768" y="1721375"/>
            <a:chExt cx="397907" cy="397887"/>
          </a:xfrm>
        </p:grpSpPr>
        <p:sp>
          <p:nvSpPr>
            <p:cNvPr id="8159" name="Google Shape;8159;p7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74"/>
          <p:cNvGrpSpPr/>
          <p:nvPr/>
        </p:nvGrpSpPr>
        <p:grpSpPr>
          <a:xfrm>
            <a:off x="7395588" y="3308924"/>
            <a:ext cx="387539" cy="386888"/>
            <a:chOff x="2408992" y="1722875"/>
            <a:chExt cx="397761" cy="397093"/>
          </a:xfrm>
        </p:grpSpPr>
        <p:sp>
          <p:nvSpPr>
            <p:cNvPr id="8162" name="Google Shape;8162;p7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74"/>
          <p:cNvGrpSpPr/>
          <p:nvPr/>
        </p:nvGrpSpPr>
        <p:grpSpPr>
          <a:xfrm>
            <a:off x="5576404" y="3828305"/>
            <a:ext cx="387641" cy="387641"/>
            <a:chOff x="7199196" y="1561258"/>
            <a:chExt cx="397866" cy="397866"/>
          </a:xfrm>
        </p:grpSpPr>
        <p:sp>
          <p:nvSpPr>
            <p:cNvPr id="8165" name="Google Shape;8165;p7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74"/>
          <p:cNvGrpSpPr/>
          <p:nvPr/>
        </p:nvGrpSpPr>
        <p:grpSpPr>
          <a:xfrm>
            <a:off x="6332282" y="3308537"/>
            <a:ext cx="387661" cy="387661"/>
            <a:chOff x="1379798" y="1723250"/>
            <a:chExt cx="397887" cy="397887"/>
          </a:xfrm>
        </p:grpSpPr>
        <p:sp>
          <p:nvSpPr>
            <p:cNvPr id="8169" name="Google Shape;8169;p7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74"/>
          <p:cNvGrpSpPr/>
          <p:nvPr/>
        </p:nvGrpSpPr>
        <p:grpSpPr>
          <a:xfrm>
            <a:off x="5801242" y="3308537"/>
            <a:ext cx="387641" cy="387661"/>
            <a:chOff x="864491" y="1723250"/>
            <a:chExt cx="397866" cy="397887"/>
          </a:xfrm>
        </p:grpSpPr>
        <p:sp>
          <p:nvSpPr>
            <p:cNvPr id="8174" name="Google Shape;8174;p7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7" name="Google Shape;8177;p74"/>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8" name="Google Shape;8178;p74"/>
          <p:cNvGrpSpPr/>
          <p:nvPr/>
        </p:nvGrpSpPr>
        <p:grpSpPr>
          <a:xfrm>
            <a:off x="6568070" y="3827060"/>
            <a:ext cx="388966" cy="388966"/>
            <a:chOff x="1190625" y="238125"/>
            <a:chExt cx="5235075" cy="5235075"/>
          </a:xfrm>
        </p:grpSpPr>
        <p:sp>
          <p:nvSpPr>
            <p:cNvPr id="8179" name="Google Shape;8179;p7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1" name="Google Shape;8181;p7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85" name="Shape 8185"/>
        <p:cNvGrpSpPr/>
        <p:nvPr/>
      </p:nvGrpSpPr>
      <p:grpSpPr>
        <a:xfrm>
          <a:off x="0" y="0"/>
          <a:ext cx="0" cy="0"/>
          <a:chOff x="0" y="0"/>
          <a:chExt cx="0" cy="0"/>
        </a:xfrm>
      </p:grpSpPr>
      <p:pic>
        <p:nvPicPr>
          <p:cNvPr id="8186" name="Google Shape;8186;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34"/>
          <p:cNvSpPr txBox="1"/>
          <p:nvPr>
            <p:ph idx="1" type="subTitle"/>
          </p:nvPr>
        </p:nvSpPr>
        <p:spPr>
          <a:xfrm>
            <a:off x="713225" y="1207500"/>
            <a:ext cx="4620900" cy="277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516" name="Google Shape;516;p34"/>
          <p:cNvSpPr txBox="1"/>
          <p:nvPr>
            <p:ph type="title"/>
          </p:nvPr>
        </p:nvSpPr>
        <p:spPr>
          <a:xfrm>
            <a:off x="713225" y="4090900"/>
            <a:ext cx="4620900" cy="5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sp>
        <p:nvSpPr>
          <p:cNvPr id="517" name="Google Shape;517;p34"/>
          <p:cNvSpPr/>
          <p:nvPr/>
        </p:nvSpPr>
        <p:spPr>
          <a:xfrm flipH="1" rot="-8100000">
            <a:off x="7675121" y="3741148"/>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 name="Google Shape;518;p34"/>
          <p:cNvGrpSpPr/>
          <p:nvPr/>
        </p:nvGrpSpPr>
        <p:grpSpPr>
          <a:xfrm>
            <a:off x="5100984" y="-343157"/>
            <a:ext cx="5490816" cy="5475238"/>
            <a:chOff x="5100984" y="-343157"/>
            <a:chExt cx="5490816" cy="5475238"/>
          </a:xfrm>
        </p:grpSpPr>
        <p:sp>
          <p:nvSpPr>
            <p:cNvPr id="519" name="Google Shape;519;p34"/>
            <p:cNvSpPr/>
            <p:nvPr/>
          </p:nvSpPr>
          <p:spPr>
            <a:xfrm rot="10800000">
              <a:off x="5427300" y="-11419"/>
              <a:ext cx="5164500" cy="51435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4"/>
            <p:cNvSpPr/>
            <p:nvPr/>
          </p:nvSpPr>
          <p:spPr>
            <a:xfrm flipH="1" rot="-8100410">
              <a:off x="7119560" y="1497006"/>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4"/>
            <p:cNvSpPr/>
            <p:nvPr/>
          </p:nvSpPr>
          <p:spPr>
            <a:xfrm flipH="1" rot="-8100000">
              <a:off x="8492184" y="3183918"/>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4"/>
            <p:cNvSpPr/>
            <p:nvPr/>
          </p:nvSpPr>
          <p:spPr>
            <a:xfrm flipH="1" rot="10800000">
              <a:off x="6015289" y="824156"/>
              <a:ext cx="1596600" cy="15966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4"/>
            <p:cNvSpPr/>
            <p:nvPr/>
          </p:nvSpPr>
          <p:spPr>
            <a:xfrm flipH="1" rot="-8100000">
              <a:off x="6720959" y="124118"/>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4"/>
            <p:cNvSpPr/>
            <p:nvPr/>
          </p:nvSpPr>
          <p:spPr>
            <a:xfrm flipH="1" rot="-8100410">
              <a:off x="4955884" y="238251"/>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grpSp>
        <p:nvGrpSpPr>
          <p:cNvPr id="529" name="Google Shape;529;p35"/>
          <p:cNvGrpSpPr/>
          <p:nvPr/>
        </p:nvGrpSpPr>
        <p:grpSpPr>
          <a:xfrm>
            <a:off x="3979500" y="7000"/>
            <a:ext cx="5164500" cy="5143500"/>
            <a:chOff x="3979500" y="7000"/>
            <a:chExt cx="5164500" cy="5143500"/>
          </a:xfrm>
        </p:grpSpPr>
        <p:sp>
          <p:nvSpPr>
            <p:cNvPr id="530" name="Google Shape;530;p35"/>
            <p:cNvSpPr/>
            <p:nvPr/>
          </p:nvSpPr>
          <p:spPr>
            <a:xfrm flipH="1">
              <a:off x="3979500" y="7000"/>
              <a:ext cx="5164500" cy="51435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5"/>
            <p:cNvSpPr/>
            <p:nvPr/>
          </p:nvSpPr>
          <p:spPr>
            <a:xfrm rot="-2699590">
              <a:off x="4521184" y="3647078"/>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5"/>
            <p:cNvSpPr/>
            <p:nvPr/>
          </p:nvSpPr>
          <p:spPr>
            <a:xfrm rot="-2699590">
              <a:off x="7184489" y="2245051"/>
              <a:ext cx="1780000" cy="326683"/>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5"/>
            <p:cNvSpPr/>
            <p:nvPr/>
          </p:nvSpPr>
          <p:spPr>
            <a:xfrm rot="-2699590">
              <a:off x="6716516" y="1166805"/>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5"/>
            <p:cNvSpPr/>
            <p:nvPr/>
          </p:nvSpPr>
          <p:spPr>
            <a:xfrm rot="-2699590">
              <a:off x="5940285" y="3571560"/>
              <a:ext cx="1780000" cy="477721"/>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5"/>
            <p:cNvSpPr/>
            <p:nvPr/>
          </p:nvSpPr>
          <p:spPr>
            <a:xfrm>
              <a:off x="6777914" y="2891181"/>
              <a:ext cx="1596600" cy="1596600"/>
            </a:xfrm>
            <a:prstGeom prst="ellipse">
              <a:avLst/>
            </a:prstGeom>
            <a:noFill/>
            <a:ln cap="flat" cmpd="sng" w="9525">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 name="Google Shape;536;p35"/>
          <p:cNvSpPr txBox="1"/>
          <p:nvPr>
            <p:ph type="title"/>
          </p:nvPr>
        </p:nvSpPr>
        <p:spPr>
          <a:xfrm>
            <a:off x="733575" y="1967900"/>
            <a:ext cx="4410900" cy="136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teaching </a:t>
            </a:r>
            <a:r>
              <a:rPr lang="en">
                <a:latin typeface="Archivo"/>
                <a:ea typeface="Archivo"/>
                <a:cs typeface="Archivo"/>
                <a:sym typeface="Archivo"/>
              </a:rPr>
              <a:t>method</a:t>
            </a:r>
            <a:endParaRPr>
              <a:latin typeface="Archivo"/>
              <a:ea typeface="Archivo"/>
              <a:cs typeface="Archivo"/>
              <a:sym typeface="Archivo"/>
            </a:endParaRPr>
          </a:p>
        </p:txBody>
      </p:sp>
      <p:sp>
        <p:nvSpPr>
          <p:cNvPr id="537" name="Google Shape;537;p35"/>
          <p:cNvSpPr txBox="1"/>
          <p:nvPr>
            <p:ph idx="1" type="subTitle"/>
          </p:nvPr>
        </p:nvSpPr>
        <p:spPr>
          <a:xfrm>
            <a:off x="733575" y="3376700"/>
            <a:ext cx="2770800" cy="71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538" name="Google Shape;538;p35"/>
          <p:cNvSpPr txBox="1"/>
          <p:nvPr>
            <p:ph idx="2" type="title"/>
          </p:nvPr>
        </p:nvSpPr>
        <p:spPr>
          <a:xfrm>
            <a:off x="789425" y="539500"/>
            <a:ext cx="1046700" cy="133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539" name="Google Shape;539;p35"/>
          <p:cNvPicPr preferRelativeResize="0"/>
          <p:nvPr>
            <p:ph idx="3" type="pic"/>
          </p:nvPr>
        </p:nvPicPr>
        <p:blipFill rotWithShape="1">
          <a:blip r:embed="rId3">
            <a:alphaModFix/>
          </a:blip>
          <a:srcRect b="0" l="16666" r="16666" t="0"/>
          <a:stretch/>
        </p:blipFill>
        <p:spPr>
          <a:xfrm>
            <a:off x="5397500" y="1055100"/>
            <a:ext cx="3033300" cy="3033300"/>
          </a:xfrm>
          <a:prstGeom prst="ellipse">
            <a:avLst/>
          </a:prstGeom>
        </p:spPr>
      </p:pic>
      <p:grpSp>
        <p:nvGrpSpPr>
          <p:cNvPr id="540" name="Google Shape;540;p35"/>
          <p:cNvGrpSpPr/>
          <p:nvPr/>
        </p:nvGrpSpPr>
        <p:grpSpPr>
          <a:xfrm>
            <a:off x="5405445" y="1044251"/>
            <a:ext cx="3160612" cy="3291131"/>
            <a:chOff x="5405445" y="1044251"/>
            <a:chExt cx="3160612" cy="3291131"/>
          </a:xfrm>
        </p:grpSpPr>
        <p:sp>
          <p:nvSpPr>
            <p:cNvPr id="541" name="Google Shape;541;p35"/>
            <p:cNvSpPr/>
            <p:nvPr/>
          </p:nvSpPr>
          <p:spPr>
            <a:xfrm rot="-2700000">
              <a:off x="7675121" y="1379613"/>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rot="-2700000">
              <a:off x="5300209" y="3885044"/>
              <a:ext cx="996172" cy="11497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lang="en"/>
              <a:t>ur teaching method</a:t>
            </a:r>
            <a:endParaRPr/>
          </a:p>
        </p:txBody>
      </p:sp>
      <p:sp>
        <p:nvSpPr>
          <p:cNvPr id="548" name="Google Shape;548;p36"/>
          <p:cNvSpPr/>
          <p:nvPr/>
        </p:nvSpPr>
        <p:spPr>
          <a:xfrm>
            <a:off x="3445722" y="1591500"/>
            <a:ext cx="2259300" cy="4425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Archivo"/>
                <a:ea typeface="Archivo"/>
                <a:cs typeface="Archivo"/>
                <a:sym typeface="Archivo"/>
              </a:rPr>
              <a:t>Methods</a:t>
            </a:r>
            <a:endParaRPr b="1" sz="2000">
              <a:solidFill>
                <a:schemeClr val="dk1"/>
              </a:solidFill>
              <a:latin typeface="Archivo"/>
              <a:ea typeface="Archivo"/>
              <a:cs typeface="Archivo"/>
              <a:sym typeface="Archivo"/>
            </a:endParaRPr>
          </a:p>
        </p:txBody>
      </p:sp>
      <p:sp>
        <p:nvSpPr>
          <p:cNvPr id="549" name="Google Shape;549;p36"/>
          <p:cNvSpPr/>
          <p:nvPr/>
        </p:nvSpPr>
        <p:spPr>
          <a:xfrm>
            <a:off x="637275" y="2857500"/>
            <a:ext cx="1908300" cy="4425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Archivo"/>
                <a:ea typeface="Archivo"/>
                <a:cs typeface="Archivo"/>
                <a:sym typeface="Archivo"/>
              </a:rPr>
              <a:t>Activities</a:t>
            </a:r>
            <a:endParaRPr b="1" sz="2000">
              <a:solidFill>
                <a:schemeClr val="dk1"/>
              </a:solidFill>
              <a:latin typeface="Archivo"/>
              <a:ea typeface="Archivo"/>
              <a:cs typeface="Archivo"/>
              <a:sym typeface="Archivo"/>
            </a:endParaRPr>
          </a:p>
        </p:txBody>
      </p:sp>
      <p:sp>
        <p:nvSpPr>
          <p:cNvPr id="550" name="Google Shape;550;p36"/>
          <p:cNvSpPr/>
          <p:nvPr/>
        </p:nvSpPr>
        <p:spPr>
          <a:xfrm>
            <a:off x="2624837" y="2857500"/>
            <a:ext cx="1908300" cy="4425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Archivo"/>
                <a:ea typeface="Archivo"/>
                <a:cs typeface="Archivo"/>
                <a:sym typeface="Archivo"/>
              </a:rPr>
              <a:t>Goals</a:t>
            </a:r>
            <a:endParaRPr b="1" sz="2000">
              <a:solidFill>
                <a:schemeClr val="dk1"/>
              </a:solidFill>
              <a:latin typeface="Archivo"/>
              <a:ea typeface="Archivo"/>
              <a:cs typeface="Archivo"/>
              <a:sym typeface="Archivo"/>
            </a:endParaRPr>
          </a:p>
        </p:txBody>
      </p:sp>
      <p:sp>
        <p:nvSpPr>
          <p:cNvPr id="551" name="Google Shape;551;p36"/>
          <p:cNvSpPr/>
          <p:nvPr/>
        </p:nvSpPr>
        <p:spPr>
          <a:xfrm>
            <a:off x="4611650" y="2857500"/>
            <a:ext cx="1908300" cy="4425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Archivo"/>
                <a:ea typeface="Archivo"/>
                <a:cs typeface="Archivo"/>
                <a:sym typeface="Archivo"/>
              </a:rPr>
              <a:t>Feedback</a:t>
            </a:r>
            <a:endParaRPr b="1" sz="2000">
              <a:solidFill>
                <a:schemeClr val="dk1"/>
              </a:solidFill>
              <a:latin typeface="Archivo"/>
              <a:ea typeface="Archivo"/>
              <a:cs typeface="Archivo"/>
              <a:sym typeface="Archivo"/>
            </a:endParaRPr>
          </a:p>
        </p:txBody>
      </p:sp>
      <p:sp>
        <p:nvSpPr>
          <p:cNvPr id="552" name="Google Shape;552;p36"/>
          <p:cNvSpPr/>
          <p:nvPr/>
        </p:nvSpPr>
        <p:spPr>
          <a:xfrm>
            <a:off x="6598425" y="2857500"/>
            <a:ext cx="1908300" cy="4425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chemeClr val="dk1"/>
                </a:solidFill>
                <a:latin typeface="Archivo"/>
                <a:ea typeface="Archivo"/>
                <a:cs typeface="Archivo"/>
                <a:sym typeface="Archivo"/>
              </a:rPr>
              <a:t>Assessment</a:t>
            </a:r>
            <a:endParaRPr b="1" sz="2000">
              <a:solidFill>
                <a:schemeClr val="dk1"/>
              </a:solidFill>
              <a:latin typeface="Archivo"/>
              <a:ea typeface="Archivo"/>
              <a:cs typeface="Archivo"/>
              <a:sym typeface="Archivo"/>
            </a:endParaRPr>
          </a:p>
        </p:txBody>
      </p:sp>
      <p:cxnSp>
        <p:nvCxnSpPr>
          <p:cNvPr id="553" name="Google Shape;553;p36"/>
          <p:cNvCxnSpPr>
            <a:stCxn id="548" idx="2"/>
            <a:endCxn id="550" idx="0"/>
          </p:cNvCxnSpPr>
          <p:nvPr/>
        </p:nvCxnSpPr>
        <p:spPr>
          <a:xfrm rot="5400000">
            <a:off x="3665472" y="1947600"/>
            <a:ext cx="823500" cy="996300"/>
          </a:xfrm>
          <a:prstGeom prst="bentConnector3">
            <a:avLst>
              <a:gd fmla="val 50000" name="adj1"/>
            </a:avLst>
          </a:prstGeom>
          <a:noFill/>
          <a:ln cap="flat" cmpd="sng" w="9525">
            <a:solidFill>
              <a:schemeClr val="lt2"/>
            </a:solidFill>
            <a:prstDash val="solid"/>
            <a:round/>
            <a:headEnd len="sm" w="sm" type="none"/>
            <a:tailEnd len="sm" w="sm" type="none"/>
          </a:ln>
        </p:spPr>
      </p:cxnSp>
      <p:cxnSp>
        <p:nvCxnSpPr>
          <p:cNvPr id="554" name="Google Shape;554;p36"/>
          <p:cNvCxnSpPr>
            <a:stCxn id="549" idx="0"/>
            <a:endCxn id="548" idx="2"/>
          </p:cNvCxnSpPr>
          <p:nvPr/>
        </p:nvCxnSpPr>
        <p:spPr>
          <a:xfrm rot="-5400000">
            <a:off x="2671575" y="953850"/>
            <a:ext cx="823500" cy="2983800"/>
          </a:xfrm>
          <a:prstGeom prst="bentConnector3">
            <a:avLst>
              <a:gd fmla="val 50000" name="adj1"/>
            </a:avLst>
          </a:prstGeom>
          <a:noFill/>
          <a:ln cap="flat" cmpd="sng" w="9525">
            <a:solidFill>
              <a:schemeClr val="lt2"/>
            </a:solidFill>
            <a:prstDash val="solid"/>
            <a:round/>
            <a:headEnd len="sm" w="sm" type="none"/>
            <a:tailEnd len="sm" w="sm" type="none"/>
          </a:ln>
        </p:spPr>
      </p:cxnSp>
      <p:cxnSp>
        <p:nvCxnSpPr>
          <p:cNvPr id="555" name="Google Shape;555;p36"/>
          <p:cNvCxnSpPr>
            <a:stCxn id="548" idx="2"/>
            <a:endCxn id="552" idx="0"/>
          </p:cNvCxnSpPr>
          <p:nvPr/>
        </p:nvCxnSpPr>
        <p:spPr>
          <a:xfrm flipH="1" rot="-5400000">
            <a:off x="5652222" y="957150"/>
            <a:ext cx="823500" cy="2977200"/>
          </a:xfrm>
          <a:prstGeom prst="bentConnector3">
            <a:avLst>
              <a:gd fmla="val 50000" name="adj1"/>
            </a:avLst>
          </a:prstGeom>
          <a:noFill/>
          <a:ln cap="flat" cmpd="sng" w="9525">
            <a:solidFill>
              <a:schemeClr val="lt2"/>
            </a:solidFill>
            <a:prstDash val="solid"/>
            <a:round/>
            <a:headEnd len="sm" w="sm" type="none"/>
            <a:tailEnd len="sm" w="sm" type="none"/>
          </a:ln>
        </p:spPr>
      </p:cxnSp>
      <p:cxnSp>
        <p:nvCxnSpPr>
          <p:cNvPr id="556" name="Google Shape;556;p36"/>
          <p:cNvCxnSpPr>
            <a:stCxn id="551" idx="0"/>
            <a:endCxn id="548" idx="2"/>
          </p:cNvCxnSpPr>
          <p:nvPr/>
        </p:nvCxnSpPr>
        <p:spPr>
          <a:xfrm flipH="1" rot="5400000">
            <a:off x="4658900" y="1950600"/>
            <a:ext cx="823500" cy="990300"/>
          </a:xfrm>
          <a:prstGeom prst="bentConnector3">
            <a:avLst>
              <a:gd fmla="val 50000" name="adj1"/>
            </a:avLst>
          </a:prstGeom>
          <a:noFill/>
          <a:ln cap="flat" cmpd="sng" w="9525">
            <a:solidFill>
              <a:schemeClr val="lt2"/>
            </a:solidFill>
            <a:prstDash val="solid"/>
            <a:round/>
            <a:headEnd len="sm" w="sm" type="none"/>
            <a:tailEnd len="sm" w="sm" type="none"/>
          </a:ln>
        </p:spPr>
      </p:cxnSp>
      <p:sp>
        <p:nvSpPr>
          <p:cNvPr id="557" name="Google Shape;557;p36"/>
          <p:cNvSpPr txBox="1"/>
          <p:nvPr/>
        </p:nvSpPr>
        <p:spPr>
          <a:xfrm>
            <a:off x="752617" y="3531800"/>
            <a:ext cx="1677600" cy="66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Despite being red, Mars is cold</a:t>
            </a:r>
            <a:endParaRPr>
              <a:solidFill>
                <a:schemeClr val="dk1"/>
              </a:solidFill>
              <a:latin typeface="Manrope"/>
              <a:ea typeface="Manrope"/>
              <a:cs typeface="Manrope"/>
              <a:sym typeface="Manrope"/>
            </a:endParaRPr>
          </a:p>
        </p:txBody>
      </p:sp>
      <p:sp>
        <p:nvSpPr>
          <p:cNvPr id="558" name="Google Shape;558;p36"/>
          <p:cNvSpPr txBox="1"/>
          <p:nvPr/>
        </p:nvSpPr>
        <p:spPr>
          <a:xfrm>
            <a:off x="6714727" y="3531800"/>
            <a:ext cx="1675800" cy="66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Jupiter is a huge gas giant</a:t>
            </a:r>
            <a:endParaRPr>
              <a:solidFill>
                <a:schemeClr val="dk1"/>
              </a:solidFill>
              <a:latin typeface="Manrope"/>
              <a:ea typeface="Manrope"/>
              <a:cs typeface="Manrope"/>
              <a:sym typeface="Manrope"/>
            </a:endParaRPr>
          </a:p>
        </p:txBody>
      </p:sp>
      <p:sp>
        <p:nvSpPr>
          <p:cNvPr id="559" name="Google Shape;559;p36"/>
          <p:cNvSpPr txBox="1"/>
          <p:nvPr/>
        </p:nvSpPr>
        <p:spPr>
          <a:xfrm>
            <a:off x="2740587" y="3531800"/>
            <a:ext cx="1677600" cy="66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Mercury is a very small planet</a:t>
            </a:r>
            <a:endParaRPr>
              <a:solidFill>
                <a:schemeClr val="dk1"/>
              </a:solidFill>
              <a:latin typeface="Manrope"/>
              <a:ea typeface="Manrope"/>
              <a:cs typeface="Manrope"/>
              <a:sym typeface="Manrope"/>
            </a:endParaRPr>
          </a:p>
        </p:txBody>
      </p:sp>
      <p:sp>
        <p:nvSpPr>
          <p:cNvPr id="560" name="Google Shape;560;p36"/>
          <p:cNvSpPr txBox="1"/>
          <p:nvPr/>
        </p:nvSpPr>
        <p:spPr>
          <a:xfrm>
            <a:off x="4728557" y="3531800"/>
            <a:ext cx="1675800" cy="66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Venus has a beautiful name</a:t>
            </a:r>
            <a:endParaRPr>
              <a:solidFill>
                <a:schemeClr val="dk1"/>
              </a:solidFill>
              <a:latin typeface="Manrope"/>
              <a:ea typeface="Manrope"/>
              <a:cs typeface="Manrope"/>
              <a:sym typeface="Manrope"/>
            </a:endParaRPr>
          </a:p>
        </p:txBody>
      </p:sp>
      <p:cxnSp>
        <p:nvCxnSpPr>
          <p:cNvPr id="561" name="Google Shape;561;p36"/>
          <p:cNvCxnSpPr>
            <a:stCxn id="549" idx="2"/>
            <a:endCxn id="557" idx="0"/>
          </p:cNvCxnSpPr>
          <p:nvPr/>
        </p:nvCxnSpPr>
        <p:spPr>
          <a:xfrm>
            <a:off x="1591425" y="3300000"/>
            <a:ext cx="0" cy="231900"/>
          </a:xfrm>
          <a:prstGeom prst="straightConnector1">
            <a:avLst/>
          </a:prstGeom>
          <a:noFill/>
          <a:ln cap="flat" cmpd="sng" w="9525">
            <a:solidFill>
              <a:schemeClr val="lt2"/>
            </a:solidFill>
            <a:prstDash val="lgDash"/>
            <a:round/>
            <a:headEnd len="med" w="med" type="none"/>
            <a:tailEnd len="med" w="med" type="oval"/>
          </a:ln>
        </p:spPr>
      </p:cxnSp>
      <p:cxnSp>
        <p:nvCxnSpPr>
          <p:cNvPr id="562" name="Google Shape;562;p36"/>
          <p:cNvCxnSpPr>
            <a:stCxn id="550" idx="2"/>
            <a:endCxn id="559" idx="0"/>
          </p:cNvCxnSpPr>
          <p:nvPr/>
        </p:nvCxnSpPr>
        <p:spPr>
          <a:xfrm>
            <a:off x="3578987" y="3300000"/>
            <a:ext cx="300" cy="231900"/>
          </a:xfrm>
          <a:prstGeom prst="straightConnector1">
            <a:avLst/>
          </a:prstGeom>
          <a:noFill/>
          <a:ln cap="flat" cmpd="sng" w="9525">
            <a:solidFill>
              <a:schemeClr val="lt2"/>
            </a:solidFill>
            <a:prstDash val="lgDash"/>
            <a:round/>
            <a:headEnd len="med" w="med" type="none"/>
            <a:tailEnd len="med" w="med" type="oval"/>
          </a:ln>
        </p:spPr>
      </p:cxnSp>
      <p:cxnSp>
        <p:nvCxnSpPr>
          <p:cNvPr id="563" name="Google Shape;563;p36"/>
          <p:cNvCxnSpPr>
            <a:stCxn id="551" idx="2"/>
            <a:endCxn id="560" idx="0"/>
          </p:cNvCxnSpPr>
          <p:nvPr/>
        </p:nvCxnSpPr>
        <p:spPr>
          <a:xfrm>
            <a:off x="5565800" y="3300000"/>
            <a:ext cx="600" cy="231900"/>
          </a:xfrm>
          <a:prstGeom prst="straightConnector1">
            <a:avLst/>
          </a:prstGeom>
          <a:noFill/>
          <a:ln cap="flat" cmpd="sng" w="9525">
            <a:solidFill>
              <a:schemeClr val="lt2"/>
            </a:solidFill>
            <a:prstDash val="lgDash"/>
            <a:round/>
            <a:headEnd len="med" w="med" type="none"/>
            <a:tailEnd len="med" w="med" type="oval"/>
          </a:ln>
        </p:spPr>
      </p:cxnSp>
      <p:cxnSp>
        <p:nvCxnSpPr>
          <p:cNvPr id="564" name="Google Shape;564;p36"/>
          <p:cNvCxnSpPr>
            <a:stCxn id="552" idx="2"/>
            <a:endCxn id="558" idx="0"/>
          </p:cNvCxnSpPr>
          <p:nvPr/>
        </p:nvCxnSpPr>
        <p:spPr>
          <a:xfrm>
            <a:off x="7552575" y="3300000"/>
            <a:ext cx="0" cy="231900"/>
          </a:xfrm>
          <a:prstGeom prst="straightConnector1">
            <a:avLst/>
          </a:prstGeom>
          <a:noFill/>
          <a:ln cap="flat" cmpd="sng" w="9525">
            <a:solidFill>
              <a:schemeClr val="lt2"/>
            </a:solidFill>
            <a:prstDash val="lgDash"/>
            <a:round/>
            <a:headEnd len="med" w="med" type="none"/>
            <a:tailEnd len="med" w="med" type="oval"/>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37"/>
          <p:cNvSpPr/>
          <p:nvPr/>
        </p:nvSpPr>
        <p:spPr>
          <a:xfrm>
            <a:off x="6763673" y="1897625"/>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7"/>
          <p:cNvSpPr/>
          <p:nvPr/>
        </p:nvSpPr>
        <p:spPr>
          <a:xfrm>
            <a:off x="4216946" y="1897625"/>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7"/>
          <p:cNvSpPr/>
          <p:nvPr/>
        </p:nvSpPr>
        <p:spPr>
          <a:xfrm>
            <a:off x="1670225" y="1897625"/>
            <a:ext cx="710100" cy="513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
            </a:r>
            <a:r>
              <a:rPr lang="en"/>
              <a:t>hat sets us apart?</a:t>
            </a:r>
            <a:endParaRPr/>
          </a:p>
        </p:txBody>
      </p:sp>
      <p:sp>
        <p:nvSpPr>
          <p:cNvPr id="573" name="Google Shape;573;p37"/>
          <p:cNvSpPr txBox="1"/>
          <p:nvPr>
            <p:ph idx="1" type="subTitle"/>
          </p:nvPr>
        </p:nvSpPr>
        <p:spPr>
          <a:xfrm>
            <a:off x="937625" y="3077125"/>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574" name="Google Shape;574;p37"/>
          <p:cNvSpPr txBox="1"/>
          <p:nvPr>
            <p:ph idx="2" type="subTitle"/>
          </p:nvPr>
        </p:nvSpPr>
        <p:spPr>
          <a:xfrm>
            <a:off x="3484349" y="3077125"/>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575" name="Google Shape;575;p37"/>
          <p:cNvSpPr txBox="1"/>
          <p:nvPr>
            <p:ph idx="3" type="subTitle"/>
          </p:nvPr>
        </p:nvSpPr>
        <p:spPr>
          <a:xfrm>
            <a:off x="6031073" y="3077125"/>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576" name="Google Shape;576;p37"/>
          <p:cNvSpPr txBox="1"/>
          <p:nvPr>
            <p:ph idx="4" type="subTitle"/>
          </p:nvPr>
        </p:nvSpPr>
        <p:spPr>
          <a:xfrm>
            <a:off x="937625" y="2646325"/>
            <a:ext cx="2175300" cy="43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77" name="Google Shape;577;p37"/>
          <p:cNvSpPr txBox="1"/>
          <p:nvPr>
            <p:ph idx="5" type="subTitle"/>
          </p:nvPr>
        </p:nvSpPr>
        <p:spPr>
          <a:xfrm>
            <a:off x="3484346" y="2646325"/>
            <a:ext cx="2175300" cy="43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78" name="Google Shape;578;p37"/>
          <p:cNvSpPr txBox="1"/>
          <p:nvPr>
            <p:ph idx="6" type="subTitle"/>
          </p:nvPr>
        </p:nvSpPr>
        <p:spPr>
          <a:xfrm>
            <a:off x="6031073" y="2646325"/>
            <a:ext cx="2175300" cy="43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79" name="Google Shape;579;p37"/>
          <p:cNvSpPr/>
          <p:nvPr/>
        </p:nvSpPr>
        <p:spPr>
          <a:xfrm>
            <a:off x="4380612" y="2005098"/>
            <a:ext cx="382768" cy="298991"/>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 name="Google Shape;580;p37"/>
          <p:cNvGrpSpPr/>
          <p:nvPr/>
        </p:nvGrpSpPr>
        <p:grpSpPr>
          <a:xfrm>
            <a:off x="6935554" y="1970672"/>
            <a:ext cx="382765" cy="367810"/>
            <a:chOff x="-62890750" y="3747425"/>
            <a:chExt cx="330825" cy="317900"/>
          </a:xfrm>
        </p:grpSpPr>
        <p:sp>
          <p:nvSpPr>
            <p:cNvPr id="581" name="Google Shape;581;p37"/>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7"/>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7"/>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7"/>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7"/>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7"/>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7"/>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7"/>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7"/>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7"/>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7"/>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 name="Google Shape;595;p37"/>
          <p:cNvGrpSpPr/>
          <p:nvPr/>
        </p:nvGrpSpPr>
        <p:grpSpPr>
          <a:xfrm>
            <a:off x="1879769" y="2011341"/>
            <a:ext cx="291920" cy="286112"/>
            <a:chOff x="-60988625" y="3740800"/>
            <a:chExt cx="316650" cy="310350"/>
          </a:xfrm>
        </p:grpSpPr>
        <p:sp>
          <p:nvSpPr>
            <p:cNvPr id="596" name="Google Shape;596;p37"/>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7"/>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7"/>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38"/>
          <p:cNvSpPr txBox="1"/>
          <p:nvPr/>
        </p:nvSpPr>
        <p:spPr>
          <a:xfrm>
            <a:off x="7533425" y="3479050"/>
            <a:ext cx="609900" cy="25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chivo Black"/>
                <a:ea typeface="Archivo Black"/>
                <a:cs typeface="Archivo Black"/>
                <a:sym typeface="Archivo Black"/>
              </a:rPr>
              <a:t>75%</a:t>
            </a:r>
            <a:endParaRPr>
              <a:solidFill>
                <a:schemeClr val="dk1"/>
              </a:solidFill>
              <a:latin typeface="Archivo Black"/>
              <a:ea typeface="Archivo Black"/>
              <a:cs typeface="Archivo Black"/>
              <a:sym typeface="Archivo Black"/>
            </a:endParaRPr>
          </a:p>
        </p:txBody>
      </p:sp>
      <p:sp>
        <p:nvSpPr>
          <p:cNvPr id="604" name="Google Shape;604;p38"/>
          <p:cNvSpPr/>
          <p:nvPr/>
        </p:nvSpPr>
        <p:spPr>
          <a:xfrm>
            <a:off x="4957015" y="3173193"/>
            <a:ext cx="867600" cy="867600"/>
          </a:xfrm>
          <a:prstGeom prst="donut">
            <a:avLst>
              <a:gd fmla="val 1193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p>
        </p:txBody>
      </p:sp>
      <p:sp>
        <p:nvSpPr>
          <p:cNvPr id="605" name="Google Shape;605;p38"/>
          <p:cNvSpPr/>
          <p:nvPr/>
        </p:nvSpPr>
        <p:spPr>
          <a:xfrm flipH="1">
            <a:off x="4956962" y="3173138"/>
            <a:ext cx="867600" cy="867600"/>
          </a:xfrm>
          <a:prstGeom prst="blockArc">
            <a:avLst>
              <a:gd fmla="val 10798115" name="adj1"/>
              <a:gd fmla="val 16217147" name="adj2"/>
              <a:gd fmla="val 12030" name="adj3"/>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p>
        </p:txBody>
      </p:sp>
      <p:sp>
        <p:nvSpPr>
          <p:cNvPr id="606" name="Google Shape;606;p38"/>
          <p:cNvSpPr txBox="1"/>
          <p:nvPr/>
        </p:nvSpPr>
        <p:spPr>
          <a:xfrm>
            <a:off x="5085883" y="3478800"/>
            <a:ext cx="609900" cy="25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chivo Black"/>
                <a:ea typeface="Archivo Black"/>
                <a:cs typeface="Archivo Black"/>
                <a:sym typeface="Archivo Black"/>
              </a:rPr>
              <a:t>25%</a:t>
            </a:r>
            <a:endParaRPr>
              <a:solidFill>
                <a:schemeClr val="dk1"/>
              </a:solidFill>
              <a:latin typeface="Archivo Black"/>
              <a:ea typeface="Archivo Black"/>
              <a:cs typeface="Archivo Black"/>
              <a:sym typeface="Archivo Black"/>
            </a:endParaRPr>
          </a:p>
        </p:txBody>
      </p:sp>
      <p:sp>
        <p:nvSpPr>
          <p:cNvPr id="607" name="Google Shape;607;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curriculum</a:t>
            </a:r>
            <a:endParaRPr/>
          </a:p>
        </p:txBody>
      </p:sp>
      <p:sp>
        <p:nvSpPr>
          <p:cNvPr id="608" name="Google Shape;608;p38"/>
          <p:cNvSpPr txBox="1"/>
          <p:nvPr/>
        </p:nvSpPr>
        <p:spPr>
          <a:xfrm>
            <a:off x="4709250" y="1737850"/>
            <a:ext cx="1344900" cy="34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Archivo"/>
                <a:ea typeface="Archivo"/>
                <a:cs typeface="Archivo"/>
                <a:sym typeface="Archivo"/>
              </a:rPr>
              <a:t>Venus</a:t>
            </a:r>
            <a:endParaRPr b="1" sz="2000">
              <a:solidFill>
                <a:schemeClr val="dk1"/>
              </a:solidFill>
              <a:latin typeface="Archivo"/>
              <a:ea typeface="Archivo"/>
              <a:cs typeface="Archivo"/>
              <a:sym typeface="Archivo"/>
            </a:endParaRPr>
          </a:p>
        </p:txBody>
      </p:sp>
      <p:sp>
        <p:nvSpPr>
          <p:cNvPr id="609" name="Google Shape;609;p38"/>
          <p:cNvSpPr txBox="1"/>
          <p:nvPr/>
        </p:nvSpPr>
        <p:spPr>
          <a:xfrm>
            <a:off x="4798325" y="1351775"/>
            <a:ext cx="3632400" cy="34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rchivo"/>
                <a:ea typeface="Archivo"/>
                <a:cs typeface="Archivo"/>
                <a:sym typeface="Archivo"/>
              </a:rPr>
              <a:t>Features</a:t>
            </a:r>
            <a:endParaRPr b="1" sz="2000">
              <a:solidFill>
                <a:schemeClr val="dk1"/>
              </a:solidFill>
              <a:latin typeface="Archivo"/>
              <a:ea typeface="Archivo"/>
              <a:cs typeface="Archivo"/>
              <a:sym typeface="Archivo"/>
            </a:endParaRPr>
          </a:p>
        </p:txBody>
      </p:sp>
      <p:sp>
        <p:nvSpPr>
          <p:cNvPr id="610" name="Google Shape;610;p38"/>
          <p:cNvSpPr txBox="1"/>
          <p:nvPr/>
        </p:nvSpPr>
        <p:spPr>
          <a:xfrm flipH="1">
            <a:off x="719988" y="3052933"/>
            <a:ext cx="1102200" cy="34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rchivo"/>
                <a:ea typeface="Archivo"/>
                <a:cs typeface="Archivo"/>
                <a:sym typeface="Archivo"/>
              </a:rPr>
              <a:t>2XXX</a:t>
            </a:r>
            <a:endParaRPr b="1" sz="2000">
              <a:solidFill>
                <a:schemeClr val="dk1"/>
              </a:solidFill>
              <a:latin typeface="Archivo"/>
              <a:ea typeface="Archivo"/>
              <a:cs typeface="Archivo"/>
              <a:sym typeface="Archivo"/>
            </a:endParaRPr>
          </a:p>
        </p:txBody>
      </p:sp>
      <p:sp>
        <p:nvSpPr>
          <p:cNvPr id="611" name="Google Shape;611;p38"/>
          <p:cNvSpPr txBox="1"/>
          <p:nvPr/>
        </p:nvSpPr>
        <p:spPr>
          <a:xfrm flipH="1">
            <a:off x="719988" y="2527175"/>
            <a:ext cx="1102200" cy="34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rchivo"/>
                <a:ea typeface="Archivo"/>
                <a:cs typeface="Archivo"/>
                <a:sym typeface="Archivo"/>
              </a:rPr>
              <a:t>2XXX</a:t>
            </a:r>
            <a:endParaRPr b="1" sz="2000">
              <a:solidFill>
                <a:schemeClr val="dk1"/>
              </a:solidFill>
              <a:latin typeface="Archivo"/>
              <a:ea typeface="Archivo"/>
              <a:cs typeface="Archivo"/>
              <a:sym typeface="Archivo"/>
            </a:endParaRPr>
          </a:p>
        </p:txBody>
      </p:sp>
      <p:sp>
        <p:nvSpPr>
          <p:cNvPr id="612" name="Google Shape;612;p38"/>
          <p:cNvSpPr txBox="1"/>
          <p:nvPr/>
        </p:nvSpPr>
        <p:spPr>
          <a:xfrm flipH="1">
            <a:off x="719988" y="3578691"/>
            <a:ext cx="1102200" cy="34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rchivo"/>
                <a:ea typeface="Archivo"/>
                <a:cs typeface="Archivo"/>
                <a:sym typeface="Archivo"/>
              </a:rPr>
              <a:t>2XXX</a:t>
            </a:r>
            <a:endParaRPr b="1" sz="2000">
              <a:solidFill>
                <a:schemeClr val="dk1"/>
              </a:solidFill>
              <a:latin typeface="Archivo"/>
              <a:ea typeface="Archivo"/>
              <a:cs typeface="Archivo"/>
              <a:sym typeface="Archivo"/>
            </a:endParaRPr>
          </a:p>
        </p:txBody>
      </p:sp>
      <p:sp>
        <p:nvSpPr>
          <p:cNvPr id="613" name="Google Shape;613;p38"/>
          <p:cNvSpPr txBox="1"/>
          <p:nvPr/>
        </p:nvSpPr>
        <p:spPr>
          <a:xfrm flipH="1">
            <a:off x="719988" y="4104450"/>
            <a:ext cx="1102200" cy="34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rchivo"/>
                <a:ea typeface="Archivo"/>
                <a:cs typeface="Archivo"/>
                <a:sym typeface="Archivo"/>
              </a:rPr>
              <a:t>2XXX</a:t>
            </a:r>
            <a:endParaRPr b="1" sz="2000">
              <a:solidFill>
                <a:schemeClr val="dk1"/>
              </a:solidFill>
              <a:latin typeface="Archivo"/>
              <a:ea typeface="Archivo"/>
              <a:cs typeface="Archivo"/>
              <a:sym typeface="Archivo"/>
            </a:endParaRPr>
          </a:p>
        </p:txBody>
      </p:sp>
      <p:sp>
        <p:nvSpPr>
          <p:cNvPr id="614" name="Google Shape;614;p38"/>
          <p:cNvSpPr txBox="1"/>
          <p:nvPr/>
        </p:nvSpPr>
        <p:spPr>
          <a:xfrm>
            <a:off x="2209838" y="3052925"/>
            <a:ext cx="2138700" cy="34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anrope"/>
                <a:ea typeface="Manrope"/>
                <a:cs typeface="Manrope"/>
                <a:sym typeface="Manrope"/>
              </a:rPr>
              <a:t>Saturn has several rings</a:t>
            </a:r>
            <a:endParaRPr>
              <a:solidFill>
                <a:schemeClr val="dk1"/>
              </a:solidFill>
              <a:latin typeface="Manrope"/>
              <a:ea typeface="Manrope"/>
              <a:cs typeface="Manrope"/>
              <a:sym typeface="Manrope"/>
            </a:endParaRPr>
          </a:p>
        </p:txBody>
      </p:sp>
      <p:sp>
        <p:nvSpPr>
          <p:cNvPr id="615" name="Google Shape;615;p38"/>
          <p:cNvSpPr txBox="1"/>
          <p:nvPr/>
        </p:nvSpPr>
        <p:spPr>
          <a:xfrm>
            <a:off x="2209838" y="2527175"/>
            <a:ext cx="2138700" cy="34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anrope"/>
                <a:ea typeface="Manrope"/>
                <a:cs typeface="Manrope"/>
                <a:sym typeface="Manrope"/>
              </a:rPr>
              <a:t>Mercury is very small</a:t>
            </a:r>
            <a:endParaRPr>
              <a:solidFill>
                <a:schemeClr val="dk1"/>
              </a:solidFill>
              <a:latin typeface="Manrope"/>
              <a:ea typeface="Manrope"/>
              <a:cs typeface="Manrope"/>
              <a:sym typeface="Manrope"/>
            </a:endParaRPr>
          </a:p>
        </p:txBody>
      </p:sp>
      <p:sp>
        <p:nvSpPr>
          <p:cNvPr id="616" name="Google Shape;616;p38"/>
          <p:cNvSpPr txBox="1"/>
          <p:nvPr/>
        </p:nvSpPr>
        <p:spPr>
          <a:xfrm>
            <a:off x="2209838" y="3578675"/>
            <a:ext cx="2138700" cy="34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anrope"/>
                <a:ea typeface="Manrope"/>
                <a:cs typeface="Manrope"/>
                <a:sym typeface="Manrope"/>
              </a:rPr>
              <a:t>Venus is a hot planet</a:t>
            </a:r>
            <a:endParaRPr>
              <a:solidFill>
                <a:schemeClr val="dk1"/>
              </a:solidFill>
              <a:latin typeface="Manrope"/>
              <a:ea typeface="Manrope"/>
              <a:cs typeface="Manrope"/>
              <a:sym typeface="Manrope"/>
            </a:endParaRPr>
          </a:p>
        </p:txBody>
      </p:sp>
      <p:sp>
        <p:nvSpPr>
          <p:cNvPr id="617" name="Google Shape;617;p38"/>
          <p:cNvSpPr txBox="1"/>
          <p:nvPr/>
        </p:nvSpPr>
        <p:spPr>
          <a:xfrm>
            <a:off x="2209838" y="4104425"/>
            <a:ext cx="2138700" cy="34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anrope"/>
                <a:ea typeface="Manrope"/>
                <a:cs typeface="Manrope"/>
                <a:sym typeface="Manrope"/>
              </a:rPr>
              <a:t>Neptune is an ice giant</a:t>
            </a:r>
            <a:endParaRPr>
              <a:solidFill>
                <a:schemeClr val="dk1"/>
              </a:solidFill>
              <a:latin typeface="Manrope"/>
              <a:ea typeface="Manrope"/>
              <a:cs typeface="Manrope"/>
              <a:sym typeface="Manrope"/>
            </a:endParaRPr>
          </a:p>
        </p:txBody>
      </p:sp>
      <p:cxnSp>
        <p:nvCxnSpPr>
          <p:cNvPr id="618" name="Google Shape;618;p38"/>
          <p:cNvCxnSpPr>
            <a:stCxn id="610" idx="1"/>
            <a:endCxn id="614" idx="1"/>
          </p:cNvCxnSpPr>
          <p:nvPr/>
        </p:nvCxnSpPr>
        <p:spPr>
          <a:xfrm>
            <a:off x="1822188" y="3226483"/>
            <a:ext cx="387600" cy="0"/>
          </a:xfrm>
          <a:prstGeom prst="straightConnector1">
            <a:avLst/>
          </a:prstGeom>
          <a:noFill/>
          <a:ln cap="flat" cmpd="sng" w="9525">
            <a:solidFill>
              <a:schemeClr val="lt2"/>
            </a:solidFill>
            <a:prstDash val="lgDash"/>
            <a:round/>
            <a:headEnd len="med" w="med" type="none"/>
            <a:tailEnd len="med" w="med" type="none"/>
          </a:ln>
        </p:spPr>
      </p:cxnSp>
      <p:cxnSp>
        <p:nvCxnSpPr>
          <p:cNvPr id="619" name="Google Shape;619;p38"/>
          <p:cNvCxnSpPr>
            <a:stCxn id="611" idx="1"/>
            <a:endCxn id="615" idx="1"/>
          </p:cNvCxnSpPr>
          <p:nvPr/>
        </p:nvCxnSpPr>
        <p:spPr>
          <a:xfrm>
            <a:off x="1822188" y="2700725"/>
            <a:ext cx="387600" cy="0"/>
          </a:xfrm>
          <a:prstGeom prst="straightConnector1">
            <a:avLst/>
          </a:prstGeom>
          <a:noFill/>
          <a:ln cap="flat" cmpd="sng" w="9525">
            <a:solidFill>
              <a:schemeClr val="lt2"/>
            </a:solidFill>
            <a:prstDash val="lgDash"/>
            <a:round/>
            <a:headEnd len="med" w="med" type="none"/>
            <a:tailEnd len="med" w="med" type="none"/>
          </a:ln>
        </p:spPr>
      </p:cxnSp>
      <p:cxnSp>
        <p:nvCxnSpPr>
          <p:cNvPr id="620" name="Google Shape;620;p38"/>
          <p:cNvCxnSpPr>
            <a:stCxn id="612" idx="1"/>
            <a:endCxn id="616" idx="1"/>
          </p:cNvCxnSpPr>
          <p:nvPr/>
        </p:nvCxnSpPr>
        <p:spPr>
          <a:xfrm>
            <a:off x="1822188" y="3752241"/>
            <a:ext cx="387600" cy="0"/>
          </a:xfrm>
          <a:prstGeom prst="straightConnector1">
            <a:avLst/>
          </a:prstGeom>
          <a:noFill/>
          <a:ln cap="flat" cmpd="sng" w="9525">
            <a:solidFill>
              <a:schemeClr val="lt2"/>
            </a:solidFill>
            <a:prstDash val="lgDash"/>
            <a:round/>
            <a:headEnd len="med" w="med" type="none"/>
            <a:tailEnd len="med" w="med" type="none"/>
          </a:ln>
        </p:spPr>
      </p:cxnSp>
      <p:cxnSp>
        <p:nvCxnSpPr>
          <p:cNvPr id="621" name="Google Shape;621;p38"/>
          <p:cNvCxnSpPr>
            <a:stCxn id="613" idx="1"/>
            <a:endCxn id="617" idx="1"/>
          </p:cNvCxnSpPr>
          <p:nvPr/>
        </p:nvCxnSpPr>
        <p:spPr>
          <a:xfrm>
            <a:off x="1822188" y="4278000"/>
            <a:ext cx="387600" cy="0"/>
          </a:xfrm>
          <a:prstGeom prst="straightConnector1">
            <a:avLst/>
          </a:prstGeom>
          <a:noFill/>
          <a:ln cap="flat" cmpd="sng" w="9525">
            <a:solidFill>
              <a:schemeClr val="lt2"/>
            </a:solidFill>
            <a:prstDash val="lgDash"/>
            <a:round/>
            <a:headEnd len="med" w="med" type="none"/>
            <a:tailEnd len="med" w="med" type="none"/>
          </a:ln>
        </p:spPr>
      </p:cxnSp>
      <p:sp>
        <p:nvSpPr>
          <p:cNvPr id="622" name="Google Shape;622;p38"/>
          <p:cNvSpPr txBox="1"/>
          <p:nvPr/>
        </p:nvSpPr>
        <p:spPr>
          <a:xfrm>
            <a:off x="716150" y="1351750"/>
            <a:ext cx="3632400" cy="34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rchivo"/>
                <a:ea typeface="Archivo"/>
                <a:cs typeface="Archivo"/>
                <a:sym typeface="Archivo"/>
              </a:rPr>
              <a:t>Introduction</a:t>
            </a:r>
            <a:endParaRPr b="1" sz="2000">
              <a:solidFill>
                <a:schemeClr val="dk1"/>
              </a:solidFill>
              <a:latin typeface="Archivo"/>
              <a:ea typeface="Archivo"/>
              <a:cs typeface="Archivo"/>
              <a:sym typeface="Archivo"/>
            </a:endParaRPr>
          </a:p>
        </p:txBody>
      </p:sp>
      <p:sp>
        <p:nvSpPr>
          <p:cNvPr id="623" name="Google Shape;623;p38"/>
          <p:cNvSpPr txBox="1"/>
          <p:nvPr/>
        </p:nvSpPr>
        <p:spPr>
          <a:xfrm>
            <a:off x="716150" y="1743726"/>
            <a:ext cx="36324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anrope"/>
                <a:ea typeface="Manrope"/>
                <a:cs typeface="Manrope"/>
                <a:sym typeface="Manrope"/>
              </a:rPr>
              <a:t>Despite being red, Mars is actually a cold place. It's full of iron oxide dust</a:t>
            </a:r>
            <a:endParaRPr>
              <a:solidFill>
                <a:schemeClr val="dk1"/>
              </a:solidFill>
              <a:latin typeface="Manrope"/>
              <a:ea typeface="Manrope"/>
              <a:cs typeface="Manrope"/>
              <a:sym typeface="Manrope"/>
            </a:endParaRPr>
          </a:p>
        </p:txBody>
      </p:sp>
      <p:sp>
        <p:nvSpPr>
          <p:cNvPr id="624" name="Google Shape;624;p38"/>
          <p:cNvSpPr txBox="1"/>
          <p:nvPr/>
        </p:nvSpPr>
        <p:spPr>
          <a:xfrm>
            <a:off x="4709250" y="2123939"/>
            <a:ext cx="1344900" cy="34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Archivo"/>
                <a:ea typeface="Archivo"/>
                <a:cs typeface="Archivo"/>
                <a:sym typeface="Archivo"/>
              </a:rPr>
              <a:t>Mercury</a:t>
            </a:r>
            <a:endParaRPr b="1" sz="2000">
              <a:solidFill>
                <a:schemeClr val="dk1"/>
              </a:solidFill>
              <a:latin typeface="Archivo"/>
              <a:ea typeface="Archivo"/>
              <a:cs typeface="Archivo"/>
              <a:sym typeface="Archivo"/>
            </a:endParaRPr>
          </a:p>
        </p:txBody>
      </p:sp>
      <p:sp>
        <p:nvSpPr>
          <p:cNvPr id="625" name="Google Shape;625;p38"/>
          <p:cNvSpPr/>
          <p:nvPr/>
        </p:nvSpPr>
        <p:spPr>
          <a:xfrm>
            <a:off x="6221400" y="1833250"/>
            <a:ext cx="1344900" cy="156300"/>
          </a:xfrm>
          <a:prstGeom prst="roundRect">
            <a:avLst>
              <a:gd fmla="val 5000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8"/>
          <p:cNvSpPr txBox="1"/>
          <p:nvPr/>
        </p:nvSpPr>
        <p:spPr>
          <a:xfrm>
            <a:off x="7733550" y="1737850"/>
            <a:ext cx="697200" cy="34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200"/>
              </a:spcAft>
              <a:buNone/>
            </a:pPr>
            <a:r>
              <a:rPr lang="en" sz="1800">
                <a:solidFill>
                  <a:schemeClr val="dk1"/>
                </a:solidFill>
                <a:latin typeface="Archivo ExtraBold"/>
                <a:ea typeface="Archivo ExtraBold"/>
                <a:cs typeface="Archivo ExtraBold"/>
                <a:sym typeface="Archivo ExtraBold"/>
              </a:rPr>
              <a:t>5</a:t>
            </a:r>
            <a:r>
              <a:rPr lang="en" sz="1800">
                <a:solidFill>
                  <a:schemeClr val="dk1"/>
                </a:solidFill>
                <a:latin typeface="Archivo ExtraBold"/>
                <a:ea typeface="Archivo ExtraBold"/>
                <a:cs typeface="Archivo ExtraBold"/>
                <a:sym typeface="Archivo ExtraBold"/>
              </a:rPr>
              <a:t>0%</a:t>
            </a:r>
            <a:endParaRPr sz="1800">
              <a:solidFill>
                <a:schemeClr val="dk1"/>
              </a:solidFill>
              <a:latin typeface="Archivo ExtraBold"/>
              <a:ea typeface="Archivo ExtraBold"/>
              <a:cs typeface="Archivo ExtraBold"/>
              <a:sym typeface="Archivo ExtraBold"/>
            </a:endParaRPr>
          </a:p>
        </p:txBody>
      </p:sp>
      <p:sp>
        <p:nvSpPr>
          <p:cNvPr id="627" name="Google Shape;627;p38"/>
          <p:cNvSpPr txBox="1"/>
          <p:nvPr/>
        </p:nvSpPr>
        <p:spPr>
          <a:xfrm>
            <a:off x="7733550" y="2123939"/>
            <a:ext cx="697200" cy="34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200"/>
              </a:spcAft>
              <a:buNone/>
            </a:pPr>
            <a:r>
              <a:rPr lang="en" sz="1800">
                <a:solidFill>
                  <a:schemeClr val="dk1"/>
                </a:solidFill>
                <a:latin typeface="Archivo ExtraBold"/>
                <a:ea typeface="Archivo ExtraBold"/>
                <a:cs typeface="Archivo ExtraBold"/>
                <a:sym typeface="Archivo ExtraBold"/>
              </a:rPr>
              <a:t>80%</a:t>
            </a:r>
            <a:endParaRPr sz="1800">
              <a:solidFill>
                <a:schemeClr val="dk1"/>
              </a:solidFill>
              <a:latin typeface="Archivo ExtraBold"/>
              <a:ea typeface="Archivo ExtraBold"/>
              <a:cs typeface="Archivo ExtraBold"/>
              <a:sym typeface="Archivo ExtraBold"/>
            </a:endParaRPr>
          </a:p>
        </p:txBody>
      </p:sp>
      <p:sp>
        <p:nvSpPr>
          <p:cNvPr id="628" name="Google Shape;628;p38"/>
          <p:cNvSpPr txBox="1"/>
          <p:nvPr/>
        </p:nvSpPr>
        <p:spPr>
          <a:xfrm>
            <a:off x="4798350" y="2725600"/>
            <a:ext cx="3632400" cy="34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rchivo"/>
                <a:ea typeface="Archivo"/>
                <a:cs typeface="Archivo"/>
                <a:sym typeface="Archivo"/>
              </a:rPr>
              <a:t>Advantages</a:t>
            </a:r>
            <a:endParaRPr b="1" sz="2000">
              <a:solidFill>
                <a:schemeClr val="dk1"/>
              </a:solidFill>
              <a:latin typeface="Archivo"/>
              <a:ea typeface="Archivo"/>
              <a:cs typeface="Archivo"/>
              <a:sym typeface="Archivo"/>
            </a:endParaRPr>
          </a:p>
        </p:txBody>
      </p:sp>
      <p:sp>
        <p:nvSpPr>
          <p:cNvPr id="629" name="Google Shape;629;p38"/>
          <p:cNvSpPr txBox="1"/>
          <p:nvPr/>
        </p:nvSpPr>
        <p:spPr>
          <a:xfrm>
            <a:off x="4798300" y="4051975"/>
            <a:ext cx="1184700" cy="34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rchivo"/>
                <a:ea typeface="Archivo"/>
                <a:cs typeface="Archivo"/>
                <a:sym typeface="Archivo"/>
              </a:rPr>
              <a:t>Pluto</a:t>
            </a:r>
            <a:endParaRPr b="1" sz="2000">
              <a:solidFill>
                <a:schemeClr val="dk1"/>
              </a:solidFill>
              <a:latin typeface="Archivo"/>
              <a:ea typeface="Archivo"/>
              <a:cs typeface="Archivo"/>
              <a:sym typeface="Archivo"/>
            </a:endParaRPr>
          </a:p>
        </p:txBody>
      </p:sp>
      <p:sp>
        <p:nvSpPr>
          <p:cNvPr id="630" name="Google Shape;630;p38"/>
          <p:cNvSpPr txBox="1"/>
          <p:nvPr/>
        </p:nvSpPr>
        <p:spPr>
          <a:xfrm>
            <a:off x="6022200" y="4051975"/>
            <a:ext cx="1184700" cy="34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rchivo"/>
                <a:ea typeface="Archivo"/>
                <a:cs typeface="Archivo"/>
                <a:sym typeface="Archivo"/>
              </a:rPr>
              <a:t>Ceres</a:t>
            </a:r>
            <a:endParaRPr b="1" sz="2000">
              <a:solidFill>
                <a:schemeClr val="dk1"/>
              </a:solidFill>
              <a:latin typeface="Archivo"/>
              <a:ea typeface="Archivo"/>
              <a:cs typeface="Archivo"/>
              <a:sym typeface="Archivo"/>
            </a:endParaRPr>
          </a:p>
        </p:txBody>
      </p:sp>
      <p:sp>
        <p:nvSpPr>
          <p:cNvPr id="631" name="Google Shape;631;p38"/>
          <p:cNvSpPr txBox="1"/>
          <p:nvPr/>
        </p:nvSpPr>
        <p:spPr>
          <a:xfrm>
            <a:off x="7246063" y="4051975"/>
            <a:ext cx="1184700" cy="34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rchivo"/>
                <a:ea typeface="Archivo"/>
                <a:cs typeface="Archivo"/>
                <a:sym typeface="Archivo"/>
              </a:rPr>
              <a:t>Earth</a:t>
            </a:r>
            <a:endParaRPr b="1" sz="2000">
              <a:solidFill>
                <a:schemeClr val="dk1"/>
              </a:solidFill>
              <a:latin typeface="Archivo"/>
              <a:ea typeface="Archivo"/>
              <a:cs typeface="Archivo"/>
              <a:sym typeface="Archivo"/>
            </a:endParaRPr>
          </a:p>
        </p:txBody>
      </p:sp>
      <p:sp>
        <p:nvSpPr>
          <p:cNvPr id="632" name="Google Shape;632;p38"/>
          <p:cNvSpPr/>
          <p:nvPr/>
        </p:nvSpPr>
        <p:spPr>
          <a:xfrm>
            <a:off x="6180790" y="3173193"/>
            <a:ext cx="867600" cy="867600"/>
          </a:xfrm>
          <a:prstGeom prst="donut">
            <a:avLst>
              <a:gd fmla="val 1193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p>
        </p:txBody>
      </p:sp>
      <p:sp>
        <p:nvSpPr>
          <p:cNvPr id="633" name="Google Shape;633;p38"/>
          <p:cNvSpPr/>
          <p:nvPr/>
        </p:nvSpPr>
        <p:spPr>
          <a:xfrm flipH="1">
            <a:off x="6180737" y="3173138"/>
            <a:ext cx="867600" cy="867600"/>
          </a:xfrm>
          <a:prstGeom prst="blockArc">
            <a:avLst>
              <a:gd fmla="val 5436837" name="adj1"/>
              <a:gd fmla="val 16217147" name="adj2"/>
              <a:gd fmla="val 12030" name="adj3"/>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p>
        </p:txBody>
      </p:sp>
      <p:sp>
        <p:nvSpPr>
          <p:cNvPr id="634" name="Google Shape;634;p38"/>
          <p:cNvSpPr/>
          <p:nvPr/>
        </p:nvSpPr>
        <p:spPr>
          <a:xfrm>
            <a:off x="7404565" y="3173193"/>
            <a:ext cx="867600" cy="867600"/>
          </a:xfrm>
          <a:prstGeom prst="donut">
            <a:avLst>
              <a:gd fmla="val 1193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p>
        </p:txBody>
      </p:sp>
      <p:sp>
        <p:nvSpPr>
          <p:cNvPr id="635" name="Google Shape;635;p38"/>
          <p:cNvSpPr/>
          <p:nvPr/>
        </p:nvSpPr>
        <p:spPr>
          <a:xfrm flipH="1">
            <a:off x="7404512" y="3173138"/>
            <a:ext cx="867600" cy="867600"/>
          </a:xfrm>
          <a:prstGeom prst="blockArc">
            <a:avLst>
              <a:gd fmla="val 9855" name="adj1"/>
              <a:gd fmla="val 16217147" name="adj2"/>
              <a:gd fmla="val 12030" name="adj3"/>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p>
        </p:txBody>
      </p:sp>
      <p:sp>
        <p:nvSpPr>
          <p:cNvPr id="636" name="Google Shape;636;p38"/>
          <p:cNvSpPr txBox="1"/>
          <p:nvPr/>
        </p:nvSpPr>
        <p:spPr>
          <a:xfrm>
            <a:off x="6305425" y="3478925"/>
            <a:ext cx="609900" cy="25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chivo Black"/>
                <a:ea typeface="Archivo Black"/>
                <a:cs typeface="Archivo Black"/>
                <a:sym typeface="Archivo Black"/>
              </a:rPr>
              <a:t>50%</a:t>
            </a:r>
            <a:endParaRPr>
              <a:solidFill>
                <a:schemeClr val="dk1"/>
              </a:solidFill>
              <a:latin typeface="Archivo Black"/>
              <a:ea typeface="Archivo Black"/>
              <a:cs typeface="Archivo Black"/>
              <a:sym typeface="Archivo Black"/>
            </a:endParaRPr>
          </a:p>
        </p:txBody>
      </p:sp>
      <p:sp>
        <p:nvSpPr>
          <p:cNvPr id="637" name="Google Shape;637;p38"/>
          <p:cNvSpPr/>
          <p:nvPr/>
        </p:nvSpPr>
        <p:spPr>
          <a:xfrm>
            <a:off x="6221400" y="2219339"/>
            <a:ext cx="1344900" cy="156300"/>
          </a:xfrm>
          <a:prstGeom prst="roundRect">
            <a:avLst>
              <a:gd fmla="val 5000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8"/>
          <p:cNvSpPr/>
          <p:nvPr/>
        </p:nvSpPr>
        <p:spPr>
          <a:xfrm>
            <a:off x="6221400" y="1833250"/>
            <a:ext cx="697200" cy="156300"/>
          </a:xfrm>
          <a:prstGeom prst="roundRect">
            <a:avLst>
              <a:gd fmla="val 50000"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8"/>
          <p:cNvSpPr/>
          <p:nvPr/>
        </p:nvSpPr>
        <p:spPr>
          <a:xfrm>
            <a:off x="6221400" y="2219350"/>
            <a:ext cx="1102200" cy="156300"/>
          </a:xfrm>
          <a:prstGeom prst="roundRect">
            <a:avLst>
              <a:gd fmla="val 50000"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